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80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0" autoAdjust="0"/>
    <p:restoredTop sz="81996" autoAdjust="0"/>
  </p:normalViewPr>
  <p:slideViewPr>
    <p:cSldViewPr>
      <p:cViewPr varScale="1">
        <p:scale>
          <a:sx n="92" d="100"/>
          <a:sy n="92" d="100"/>
        </p:scale>
        <p:origin x="-23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B2EE4-A4BA-4B10-A9B5-B2DD35C27306}" type="datetimeFigureOut">
              <a:rPr kumimoji="1" lang="ja-JP" altLang="en-US" smtClean="0"/>
              <a:t>2017/3/9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52034-F0E7-4B87-92CC-D5021AD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54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52034-F0E7-4B87-92CC-D5021AD94B2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426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RAN4 NR AH meetings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</a:t>
            </a:r>
            <a:r>
              <a:rPr kumimoji="1" lang="en-US" altLang="ja-JP" smtClean="0">
                <a:solidFill>
                  <a:schemeClr val="tx1"/>
                </a:solidFill>
              </a:rPr>
              <a:t>., Qualcomm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63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</a:t>
            </a:r>
            <a:r>
              <a:rPr lang="en-GB" altLang="ja-JP" b="1" dirty="0" smtClean="0"/>
              <a:t>TSG-RAN </a:t>
            </a:r>
            <a:r>
              <a:rPr lang="en-GB" altLang="ja-JP" b="1" dirty="0"/>
              <a:t>Meeting </a:t>
            </a:r>
            <a:r>
              <a:rPr lang="en-GB" altLang="ja-JP" b="1" dirty="0" smtClean="0"/>
              <a:t>#75</a:t>
            </a:r>
            <a:endParaRPr lang="ja-JP" altLang="ja-JP" dirty="0"/>
          </a:p>
          <a:p>
            <a:r>
              <a:rPr lang="en-GB" altLang="ja-JP" b="1" dirty="0" smtClean="0"/>
              <a:t>Dubrovnik, Croatia, 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 </a:t>
            </a:r>
            <a:r>
              <a:rPr lang="en-GB" altLang="ja-JP" b="1" dirty="0"/>
              <a:t>– </a:t>
            </a:r>
            <a:r>
              <a:rPr lang="en-GB" altLang="ja-JP" b="1" dirty="0" smtClean="0"/>
              <a:t>9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 March, 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RP-170755</a:t>
            </a:r>
          </a:p>
          <a:p>
            <a:r>
              <a:rPr lang="en-US" altLang="ja-JP" b="1" dirty="0" smtClean="0"/>
              <a:t>Agenda item:</a:t>
            </a:r>
            <a:r>
              <a:rPr lang="en-US" altLang="ja-JP" dirty="0" smtClean="0"/>
              <a:t>	</a:t>
            </a:r>
            <a:r>
              <a:rPr lang="es-ES" altLang="ja-JP" dirty="0" smtClean="0"/>
              <a:t>9.1</a:t>
            </a:r>
            <a:endParaRPr lang="ja-JP" altLang="ja-JP" dirty="0" smtClean="0"/>
          </a:p>
          <a:p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</a:t>
            </a:r>
            <a:r>
              <a:rPr lang="en-US" altLang="ja-JP" dirty="0" smtClean="0"/>
              <a:t>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5381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47861"/>
            <a:ext cx="8784976" cy="5361459"/>
          </a:xfrm>
        </p:spPr>
        <p:txBody>
          <a:bodyPr>
            <a:noAutofit/>
          </a:bodyPr>
          <a:lstStyle/>
          <a:p>
            <a:r>
              <a:rPr lang="en-US" altLang="ko-KR" sz="2800" dirty="0" smtClean="0"/>
              <a:t>The following RAN4 NR AH meeting in addition to Jan and June will be held in 2017</a:t>
            </a:r>
            <a:endParaRPr lang="en-US" altLang="ko-KR" sz="2000" dirty="0" smtClean="0"/>
          </a:p>
          <a:p>
            <a:pPr lvl="1"/>
            <a:r>
              <a:rPr lang="en-US" altLang="ko-KR" sz="2400" dirty="0" smtClean="0"/>
              <a:t>Sept</a:t>
            </a:r>
            <a:r>
              <a:rPr lang="en-US" altLang="ko-KR" sz="2400" dirty="0"/>
              <a:t>: 18(Mon) – [</a:t>
            </a:r>
            <a:r>
              <a:rPr lang="en-US" altLang="ko-KR" sz="2400" dirty="0" smtClean="0"/>
              <a:t>20(Wed</a:t>
            </a:r>
            <a:r>
              <a:rPr lang="en-US" altLang="ko-KR" sz="2400" dirty="0"/>
              <a:t>) or </a:t>
            </a:r>
            <a:r>
              <a:rPr lang="en-US" altLang="ko-KR" sz="2400" dirty="0" smtClean="0"/>
              <a:t>21(Thu</a:t>
            </a:r>
            <a:r>
              <a:rPr lang="en-US" altLang="ko-KR" sz="2400" dirty="0"/>
              <a:t>)] </a:t>
            </a:r>
            <a:r>
              <a:rPr lang="en-US" altLang="ko-KR" sz="2400" dirty="0" smtClean="0"/>
              <a:t>in Nagoya, Japan</a:t>
            </a:r>
          </a:p>
          <a:p>
            <a:pPr lvl="2"/>
            <a:r>
              <a:rPr lang="en-US" altLang="ko-KR" sz="2000" dirty="0" smtClean="0"/>
              <a:t>Aim at four days meeting with two meeting rooms</a:t>
            </a:r>
          </a:p>
          <a:p>
            <a:pPr lvl="2"/>
            <a:r>
              <a:rPr lang="en-US" altLang="ko-KR" sz="2000" dirty="0" smtClean="0"/>
              <a:t>In case it is identified that four days meeting is not possible due to the venue issue, three days meeting will be held in Nagoya.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ko-KR" dirty="0" smtClean="0"/>
              <a:t>Necessity of Nov</a:t>
            </a:r>
            <a:r>
              <a:rPr lang="ja-JP" altLang="en-US" dirty="0"/>
              <a:t> </a:t>
            </a:r>
            <a:r>
              <a:rPr lang="en-US" altLang="ja-JP" dirty="0" smtClean="0"/>
              <a:t>RAN4 NR AH will be further discussed in June 2017 Plenary.</a:t>
            </a:r>
            <a:endParaRPr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321889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Microsoft Office PowerPoint</Application>
  <PresentationFormat>画面に合わせる (4:3)</PresentationFormat>
  <Paragraphs>14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RAN4 NR AH meetings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2017-03-07T12:29:33Z</dcterms:created>
  <dcterms:modified xsi:type="dcterms:W3CDTF">2017-03-09T08:28:38Z</dcterms:modified>
</cp:coreProperties>
</file>