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8"/>
  </p:notesMasterIdLst>
  <p:handoutMasterIdLst>
    <p:handoutMasterId r:id="rId9"/>
  </p:handoutMasterIdLst>
  <p:sldIdLst>
    <p:sldId id="259" r:id="rId2"/>
    <p:sldId id="285" r:id="rId3"/>
    <p:sldId id="314" r:id="rId4"/>
    <p:sldId id="301" r:id="rId5"/>
    <p:sldId id="309" r:id="rId6"/>
    <p:sldId id="261" r:id="rId7"/>
  </p:sldIdLst>
  <p:sldSz cx="12192000" cy="6858000"/>
  <p:notesSz cx="6884988" cy="10018713"/>
  <p:embeddedFontLst>
    <p:embeddedFont>
      <p:font typeface="Ericsson Capital TT" panose="02000503000000020004" pitchFamily="2" charset="0"/>
      <p:regular r:id="rId1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14"/>
            <p14:sldId id="301"/>
            <p14:sldId id="30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58" d="100"/>
          <a:sy n="58" d="100"/>
        </p:scale>
        <p:origin x="174" y="18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2015-03-03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E46A-B671-4B49-9A0D-EA7A6CF1C14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407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309A69-963E-4326-8FD0-47A3659CD92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1D9FA0-14AC-494C-8AFA-F8261DAFCB6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98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F9722-C36E-4569-8505-2734BC07E2FC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Confidential  |  2015-03-03  |  Page </a:t>
            </a:r>
            <a:fld id="{6D2C0874-ABDE-47DC-A156-EB139E81BD5F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  RP-170519 - Motivation for New proposed SI</a:t>
            </a:r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393699" y="1808709"/>
            <a:ext cx="11561739" cy="3159076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dirty="0">
                <a:blipFill>
                  <a:blip r:embed="rId4"/>
                  <a:stretch>
                    <a:fillRect/>
                  </a:stretch>
                </a:blipFill>
              </a:rPr>
              <a:t>Study on a simplified HS-SCCH for UMTS</a:t>
            </a:r>
            <a:endParaRPr lang="en-US" sz="66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622065"/>
          </a:xfrm>
        </p:spPr>
        <p:txBody>
          <a:bodyPr>
            <a:normAutofit/>
          </a:bodyPr>
          <a:lstStyle/>
          <a:p>
            <a:pPr algn="just" hangingPunct="0"/>
            <a:r>
              <a:rPr lang="en-US" dirty="0"/>
              <a:t>The HS-SCCH is a downlink control channel used for scheduling HS-DSCH transmissions, as well as for instructing the UE to perform specific actions via HS-SCCH orders.</a:t>
            </a:r>
          </a:p>
          <a:p>
            <a:pPr marL="0" indent="0" algn="just" hangingPunct="0">
              <a:buNone/>
            </a:pPr>
            <a:endParaRPr lang="en-US" dirty="0"/>
          </a:p>
          <a:p>
            <a:pPr algn="just" hangingPunct="0"/>
            <a:r>
              <a:rPr lang="en-US" dirty="0"/>
              <a:t>The HS-SCCH is monitored by the UE at all path-loss conditions within the cell, however according to current observations the HS-SCCH becomes costly in bad radio conditions, which puts a limitation on its usability. </a:t>
            </a:r>
          </a:p>
          <a:p>
            <a:pPr algn="just" hangingPunct="0"/>
            <a:endParaRPr lang="en-US" dirty="0"/>
          </a:p>
          <a:p>
            <a:pPr algn="just" hangingPunct="0"/>
            <a:r>
              <a:rPr lang="en-US" dirty="0"/>
              <a:t>Being more specific, in bad radio conditions the power invested in the control information bits carried on the HS-SCCH limits the available power for the HS-PDSCH.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10653528" cy="108585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Ericsson Capital TT" pitchFamily="2" charset="0"/>
              </a:rPr>
              <a:t>Background                               (1/2)</a:t>
            </a:r>
            <a:endParaRPr lang="en-US" altLang="en-US" sz="3600" dirty="0">
              <a:latin typeface="Ericsson Capital 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622065"/>
          </a:xfrm>
        </p:spPr>
        <p:txBody>
          <a:bodyPr>
            <a:normAutofit/>
          </a:bodyPr>
          <a:lstStyle/>
          <a:p>
            <a:pPr algn="just" hangingPunct="0"/>
            <a:r>
              <a:rPr lang="en-US" dirty="0"/>
              <a:t>The decoding of the HS-SCCH is performed by testing against all the </a:t>
            </a:r>
            <a:r>
              <a:rPr lang="en-US" dirty="0" err="1"/>
              <a:t>codewords</a:t>
            </a:r>
            <a:r>
              <a:rPr lang="en-US" dirty="0"/>
              <a:t> that can be carried over </a:t>
            </a:r>
            <a:r>
              <a:rPr lang="en-US"/>
              <a:t>the HS-SCCH </a:t>
            </a:r>
            <a:r>
              <a:rPr lang="en-US" dirty="0"/>
              <a:t>since any of those </a:t>
            </a:r>
            <a:r>
              <a:rPr lang="en-US" dirty="0" err="1"/>
              <a:t>codewords</a:t>
            </a:r>
            <a:r>
              <a:rPr lang="en-US" dirty="0"/>
              <a:t> could have been transmitted in downlink. Nonetheless under bad radio conditions only small subset of those </a:t>
            </a:r>
            <a:r>
              <a:rPr lang="en-US" dirty="0" err="1"/>
              <a:t>codewords</a:t>
            </a:r>
            <a:r>
              <a:rPr lang="en-US" dirty="0"/>
              <a:t> can occur in practice.</a:t>
            </a:r>
          </a:p>
          <a:p>
            <a:pPr marL="0" indent="0" algn="just" hangingPunct="0">
              <a:buNone/>
            </a:pPr>
            <a:endParaRPr lang="en-US" dirty="0"/>
          </a:p>
          <a:p>
            <a:pPr algn="just" hangingPunct="0"/>
            <a:r>
              <a:rPr lang="en-US" dirty="0"/>
              <a:t>This is something that can be considered to enhance and simplify the decoding of the HS-SCCH channel. 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10579100" cy="108585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Ericsson Capital TT" pitchFamily="2" charset="0"/>
              </a:rPr>
              <a:t>Background                               (2/2)</a:t>
            </a:r>
            <a:endParaRPr lang="en-US" altLang="en-US" sz="3600" dirty="0">
              <a:latin typeface="Ericsson Capital 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89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547637"/>
          </a:xfrm>
        </p:spPr>
        <p:txBody>
          <a:bodyPr/>
          <a:lstStyle/>
          <a:p>
            <a:pPr lvl="0" hangingPunct="0"/>
            <a:r>
              <a:rPr lang="en-US" sz="2300" dirty="0"/>
              <a:t>Study the feasibility and benefits of introducing a simplified version of the HS-SCCH Type1 where some of the control information bits carried on the HS-SCCH part I are made deterministic (e.g., CCS bits and MS bit). The following aspects shall be taken into consideration:</a:t>
            </a:r>
          </a:p>
          <a:p>
            <a:pPr lvl="0" hangingPunct="0"/>
            <a:endParaRPr lang="en-US" dirty="0"/>
          </a:p>
          <a:p>
            <a:pPr lvl="1" hangingPunct="0"/>
            <a:r>
              <a:rPr lang="en-US" dirty="0"/>
              <a:t>The L1 processing chain as described in the current UMTS standard shall be reused and no changes are allowed (i.e., adding/removing blocks to the L1 processing chain is not allowed).</a:t>
            </a:r>
          </a:p>
          <a:p>
            <a:pPr marL="0" indent="0" hangingPunct="0">
              <a:buNone/>
            </a:pPr>
            <a:r>
              <a:rPr lang="en-US" sz="2000" dirty="0"/>
              <a:t> </a:t>
            </a:r>
          </a:p>
          <a:p>
            <a:pPr lvl="1" hangingPunct="0"/>
            <a:r>
              <a:rPr lang="en-US" dirty="0"/>
              <a:t>Keep backward compatibility (e.g., re-ordering bits within a slot, or from one to another slot is not allowed).</a:t>
            </a:r>
          </a:p>
          <a:p>
            <a:pPr marL="0" lvl="0" indent="0" hangingPunct="0">
              <a:buNone/>
            </a:pPr>
            <a:endParaRPr lang="en-US" dirty="0"/>
          </a:p>
          <a:p>
            <a:pPr hangingPunct="0"/>
            <a:r>
              <a:rPr lang="en-US" sz="2300" dirty="0"/>
              <a:t>Study mechanisms for triggering the usage of the simplified version of the HS-SCCH Type 1, if possible by making use of legacy mechanisms.</a:t>
            </a:r>
          </a:p>
          <a:p>
            <a:pPr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RAN Work Item</a:t>
            </a:r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main advantages of using a simplified HS-SCCH are the following ones:</a:t>
            </a:r>
          </a:p>
          <a:p>
            <a:pPr lvl="1"/>
            <a:r>
              <a:rPr lang="en-US" dirty="0"/>
              <a:t>Better performance in poor radio conditions</a:t>
            </a:r>
          </a:p>
          <a:p>
            <a:pPr lvl="2"/>
            <a:r>
              <a:rPr lang="en-US" dirty="0"/>
              <a:t>Improves BLER</a:t>
            </a:r>
          </a:p>
          <a:p>
            <a:pPr lvl="2"/>
            <a:r>
              <a:rPr lang="en-US" dirty="0"/>
              <a:t>Improves Miss detection Performance</a:t>
            </a:r>
          </a:p>
          <a:p>
            <a:pPr lvl="2"/>
            <a:r>
              <a:rPr lang="en-US" dirty="0"/>
              <a:t>Improves False detection Performance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Power savings in DL (can be translated to coverage improvements)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Backward compatibility: The gains will be seen for the Rel-15 UEs, while legacy UEs can decode the HS-SCCH as usual providing the legacy performance.</a:t>
            </a:r>
          </a:p>
          <a:p>
            <a:pPr lvl="1"/>
            <a:endParaRPr lang="en-US" dirty="0"/>
          </a:p>
          <a:p>
            <a:pPr lvl="1"/>
            <a:r>
              <a:rPr lang="sv-SE" dirty="0"/>
              <a:t>Minimum standard </a:t>
            </a:r>
            <a:r>
              <a:rPr lang="sv-SE" dirty="0" err="1"/>
              <a:t>impact</a:t>
            </a:r>
            <a:r>
              <a:rPr lang="sv-SE" dirty="0"/>
              <a:t> (the HS-SCCH ”L1 </a:t>
            </a:r>
            <a:r>
              <a:rPr lang="sv-SE" dirty="0" err="1"/>
              <a:t>processing</a:t>
            </a:r>
            <a:r>
              <a:rPr lang="sv-SE" dirty="0"/>
              <a:t> </a:t>
            </a:r>
            <a:r>
              <a:rPr lang="sv-SE" dirty="0" err="1"/>
              <a:t>chain</a:t>
            </a:r>
            <a:r>
              <a:rPr lang="sv-SE" dirty="0"/>
              <a:t>” is not </a:t>
            </a:r>
            <a:r>
              <a:rPr lang="sv-SE" dirty="0" err="1"/>
              <a:t>modified</a:t>
            </a:r>
            <a:r>
              <a:rPr lang="sv-SE" dirty="0"/>
              <a:t> at all).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832791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4040</TotalTime>
  <Words>369</Words>
  <Application>Microsoft Office PowerPoint</Application>
  <PresentationFormat>Widescreen</PresentationFormat>
  <Paragraphs>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Ericsson Capital TT</vt:lpstr>
      <vt:lpstr>PresentationTemplate2011</vt:lpstr>
      <vt:lpstr>Study on a simplified HS-SCCH for UMTS</vt:lpstr>
      <vt:lpstr>Background                               (1/2)</vt:lpstr>
      <vt:lpstr>Background                               (2/2)</vt:lpstr>
      <vt:lpstr>Proposed RAN Work Item</vt:lpstr>
      <vt:lpstr>benefits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Cost HS-SCCH for UMTS</dc:title>
  <dc:creator>Gerardo Agni Medina Acosta</dc:creator>
  <dc:description>Rev PA1</dc:description>
  <cp:lastModifiedBy>Ericsson User</cp:lastModifiedBy>
  <cp:revision>244</cp:revision>
  <dcterms:created xsi:type="dcterms:W3CDTF">2011-05-24T09:22:48Z</dcterms:created>
  <dcterms:modified xsi:type="dcterms:W3CDTF">2017-02-28T13:17:55Z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Confidential</vt:lpwstr>
  </property>
  <property fmtid="{D5CDD505-2E9C-101B-9397-08002B2CF9AE}" pid="13" name="txtConfLabel">
    <vt:lpwstr>Ericsson Confidential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Ericsson Confidential</vt:lpwstr>
  </property>
  <property fmtid="{D5CDD505-2E9C-101B-9397-08002B2CF9AE}" pid="28" name="RightFooterField">
    <vt:lpwstr/>
  </property>
  <property fmtid="{D5CDD505-2E9C-101B-9397-08002B2CF9AE}" pid="29" name="RightFooterField2">
    <vt:lpwstr>2015-03-03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