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6"/>
  </p:notesMasterIdLst>
  <p:sldIdLst>
    <p:sldId id="404" r:id="rId2"/>
    <p:sldId id="497" r:id="rId3"/>
    <p:sldId id="501" r:id="rId4"/>
    <p:sldId id="490" r:id="rId5"/>
  </p:sldIdLst>
  <p:sldSz cx="9906000" cy="6858000" type="A4"/>
  <p:notesSz cx="6807200" cy="9939338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1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0066"/>
    <a:srgbClr val="CC0066"/>
    <a:srgbClr val="CC0000"/>
    <a:srgbClr val="FFCCFF"/>
    <a:srgbClr val="FFFF00"/>
    <a:srgbClr val="7F7F7F"/>
    <a:srgbClr val="00B050"/>
    <a:srgbClr val="00B0F0"/>
    <a:srgbClr val="F34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6" autoAdjust="0"/>
    <p:restoredTop sz="94157" autoAdjust="0"/>
  </p:normalViewPr>
  <p:slideViewPr>
    <p:cSldViewPr>
      <p:cViewPr varScale="1">
        <p:scale>
          <a:sx n="110" d="100"/>
          <a:sy n="110" d="100"/>
        </p:scale>
        <p:origin x="-1554" y="-96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31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9" y="4721226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50873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 smtClean="0"/>
              <a:t>발표자</a:t>
            </a:r>
            <a:r>
              <a:rPr lang="en-US" altLang="ko-KR" dirty="0" smtClean="0"/>
              <a:t>:</a:t>
            </a:r>
            <a:endParaRPr lang="ko-KR" altLang="en-US" dirty="0" smtClean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7" name="직사각형 6"/>
          <p:cNvSpPr/>
          <p:nvPr userDrawn="1"/>
        </p:nvSpPr>
        <p:spPr>
          <a:xfrm>
            <a:off x="-121332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5661248"/>
            <a:ext cx="3024336" cy="66535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8640960" cy="543926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82120" y="6367318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2000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-63877" y="651351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052736"/>
            <a:ext cx="447794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052701"/>
            <a:ext cx="439406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4782120" y="6703476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001152"/>
            <a:ext cx="4477943" cy="5547038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996306"/>
            <a:ext cx="4392989" cy="555212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0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61640" y="10400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직사각형 17"/>
          <p:cNvSpPr/>
          <p:nvPr userDrawn="1"/>
        </p:nvSpPr>
        <p:spPr>
          <a:xfrm>
            <a:off x="-87560" y="660964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985447" y="6381328"/>
            <a:ext cx="892521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19452" y="6548427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54873" y="116632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헤딩</a:t>
            </a:r>
            <a:r>
              <a:rPr lang="en-US" altLang="ko-KR" dirty="0" smtClean="0"/>
              <a:t>Heading 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80794"/>
            <a:ext cx="4464496" cy="5395722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980793"/>
            <a:ext cx="4451657" cy="540053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4777311" y="6536377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48086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6997" y="6536377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9017259" y="6356067"/>
            <a:ext cx="894827" cy="39575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4777311" y="6453336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3799669" y="11241"/>
            <a:ext cx="1705332" cy="2333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en-US" altLang="ko-KR" baseline="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 Only</a:t>
            </a:r>
            <a:endParaRPr lang="ko-KR" altLang="en-US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-29838" y="653566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464" y="6390381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28" r:id="rId3"/>
    <p:sldLayoutId id="2147486331" r:id="rId4"/>
    <p:sldLayoutId id="214748633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4"/>
          <p:cNvSpPr txBox="1">
            <a:spLocks/>
          </p:cNvSpPr>
          <p:nvPr/>
        </p:nvSpPr>
        <p:spPr>
          <a:xfrm>
            <a:off x="408462" y="1916832"/>
            <a:ext cx="9089077" cy="1299636"/>
          </a:xfrm>
          <a:prstGeom prst="rect">
            <a:avLst/>
          </a:prstGeom>
          <a:noFill/>
        </p:spPr>
        <p:txBody>
          <a:bodyPr anchor="ctr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chemeClr val="tx2"/>
                </a:solidFill>
                <a:latin typeface="Arial" pitchFamily="34" charset="0"/>
                <a:ea typeface="맑은 고딕" pitchFamily="50" charset="-127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endParaRPr lang="ko-KR" altLang="en-US" sz="28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89269" y="1699755"/>
            <a:ext cx="9751521" cy="1299636"/>
          </a:xfrm>
        </p:spPr>
        <p:txBody>
          <a:bodyPr/>
          <a:lstStyle/>
          <a:p>
            <a:r>
              <a:rPr lang="en-US" altLang="ko-KR" dirty="0"/>
              <a:t>Motivation </a:t>
            </a:r>
            <a:r>
              <a:rPr lang="en-US" altLang="ko-KR" dirty="0" smtClean="0"/>
              <a:t>Paper: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>URLLC support in LTE</a:t>
            </a:r>
            <a:endParaRPr lang="ko-KR" alt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12801" y="4473999"/>
            <a:ext cx="6652567" cy="46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2400" dirty="0" smtClean="0">
                <a:solidFill>
                  <a:srgbClr val="00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LG Electronics</a:t>
            </a:r>
            <a:endParaRPr lang="ko-KR" altLang="en-US" sz="2400" baseline="0" dirty="0">
              <a:solidFill>
                <a:srgbClr val="00000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88640"/>
            <a:ext cx="5181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US" altLang="ko-KR" sz="1800" dirty="0">
                <a:cs typeface="Times New Roman" pitchFamily="18" charset="0"/>
              </a:rPr>
              <a:t>3GPP TSG RAN Meeting #75	</a:t>
            </a:r>
            <a:endParaRPr lang="en-US" altLang="ko-KR" sz="1800" dirty="0" smtClean="0">
              <a:cs typeface="Times New Roman" pitchFamily="18" charset="0"/>
            </a:endParaRPr>
          </a:p>
          <a:p>
            <a:pPr algn="l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cs typeface="Times New Roman" pitchFamily="18" charset="0"/>
              </a:rPr>
              <a:t>Dubrovnik</a:t>
            </a:r>
            <a:r>
              <a:rPr lang="en-US" altLang="ko-KR" sz="1800" dirty="0">
                <a:cs typeface="Times New Roman" pitchFamily="18" charset="0"/>
              </a:rPr>
              <a:t>, Croatia, March 6 - 9, 2017</a:t>
            </a:r>
          </a:p>
          <a:p>
            <a:pPr algn="l"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" name="직사각형 5"/>
          <p:cNvSpPr>
            <a:spLocks noChangeArrowheads="1"/>
          </p:cNvSpPr>
          <p:nvPr/>
        </p:nvSpPr>
        <p:spPr bwMode="auto">
          <a:xfrm>
            <a:off x="8472766" y="152400"/>
            <a:ext cx="1263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GB" altLang="ko-KR" sz="1800" dirty="0" smtClean="0">
                <a:cs typeface="Times New Roman" pitchFamily="18" charset="0"/>
              </a:rPr>
              <a:t>RP-170243</a:t>
            </a:r>
            <a:endParaRPr lang="en-GB" altLang="ko-KR" sz="1800" dirty="0">
              <a:cs typeface="Times New Roman" pitchFamily="18" charset="0"/>
            </a:endParaRPr>
          </a:p>
        </p:txBody>
      </p:sp>
      <p:sp>
        <p:nvSpPr>
          <p:cNvPr id="7" name="직사각형 5"/>
          <p:cNvSpPr>
            <a:spLocks noChangeArrowheads="1"/>
          </p:cNvSpPr>
          <p:nvPr/>
        </p:nvSpPr>
        <p:spPr bwMode="auto">
          <a:xfrm>
            <a:off x="349314" y="1111970"/>
            <a:ext cx="21077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GB" altLang="ko-KR" sz="1800" b="1" dirty="0" smtClean="0">
                <a:cs typeface="Times New Roman" pitchFamily="18" charset="0"/>
              </a:rPr>
              <a:t>Agenda Item: 10.1.1</a:t>
            </a:r>
            <a:endParaRPr lang="en-GB" altLang="ko-KR" sz="18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2000" dirty="0" smtClean="0"/>
              <a:t>ITU IMT-2020 Requirements</a:t>
            </a:r>
          </a:p>
          <a:p>
            <a:pPr lvl="1"/>
            <a:r>
              <a:rPr lang="en-US" altLang="ko-KR" sz="1600" dirty="0" smtClean="0"/>
              <a:t>Ultra reliability low latency communication (URLLC) is one of key usage scenario</a:t>
            </a:r>
          </a:p>
          <a:p>
            <a:r>
              <a:rPr lang="en-US" altLang="ko-KR" sz="2000" dirty="0" smtClean="0"/>
              <a:t>5G RAN Requirements</a:t>
            </a:r>
          </a:p>
          <a:p>
            <a:pPr lvl="1"/>
            <a:r>
              <a:rPr lang="en-US" altLang="ko-KR" sz="1600" dirty="0" smtClean="0"/>
              <a:t>Latency requirement of 1msec while meeting high reliability 10</a:t>
            </a:r>
            <a:r>
              <a:rPr lang="en-US" altLang="ko-KR" sz="1600" baseline="30000" dirty="0" smtClean="0"/>
              <a:t>-5</a:t>
            </a:r>
            <a:r>
              <a:rPr lang="en-US" altLang="ko-KR" sz="1600" dirty="0" smtClean="0"/>
              <a:t> error rate</a:t>
            </a:r>
            <a:endParaRPr lang="en-US" altLang="ko-KR" sz="1300" dirty="0"/>
          </a:p>
          <a:p>
            <a:pPr lvl="1"/>
            <a:endParaRPr lang="en-US" altLang="ko-KR" sz="1300" dirty="0" smtClean="0"/>
          </a:p>
          <a:p>
            <a:r>
              <a:rPr lang="en-US" altLang="ko-KR" sz="2000" dirty="0" smtClean="0"/>
              <a:t>Limitation of current LTE design</a:t>
            </a:r>
            <a:endParaRPr lang="en-US" altLang="ko-KR" sz="2000" dirty="0"/>
          </a:p>
          <a:p>
            <a:pPr lvl="1"/>
            <a:r>
              <a:rPr lang="en-US" altLang="ko-KR" sz="1600" dirty="0" smtClean="0"/>
              <a:t>Rel-14 WI on “L2 latency reduction” and “shortened TTI and processing time for LTE” can offer low latency aspects for UEs after RRC connection</a:t>
            </a:r>
          </a:p>
          <a:p>
            <a:pPr lvl="1"/>
            <a:r>
              <a:rPr lang="en-US" altLang="ko-KR" sz="1600" dirty="0" smtClean="0"/>
              <a:t>Further enhancements are necessary in the following areas</a:t>
            </a:r>
          </a:p>
          <a:p>
            <a:pPr lvl="2"/>
            <a:r>
              <a:rPr lang="en-US" altLang="ko-KR" sz="1400" dirty="0" smtClean="0"/>
              <a:t>Short TTI based SR and SPS configuration </a:t>
            </a:r>
          </a:p>
          <a:p>
            <a:pPr lvl="2"/>
            <a:r>
              <a:rPr lang="en-US" altLang="ko-KR" sz="1400" dirty="0" smtClean="0"/>
              <a:t>Short TTI based initial access, particularly, RACH procedure</a:t>
            </a:r>
          </a:p>
          <a:p>
            <a:pPr lvl="2"/>
            <a:r>
              <a:rPr lang="en-US" altLang="ko-KR" sz="1400" dirty="0" smtClean="0"/>
              <a:t>High reliability control/data design</a:t>
            </a:r>
          </a:p>
          <a:p>
            <a:pPr lvl="2"/>
            <a:r>
              <a:rPr lang="en-US" altLang="ko-KR" sz="1400" dirty="0" smtClean="0"/>
              <a:t>Efficient resource handling for </a:t>
            </a:r>
            <a:r>
              <a:rPr lang="en-US" altLang="ko-KR" sz="1400" dirty="0" err="1" smtClean="0"/>
              <a:t>eMBB</a:t>
            </a:r>
            <a:r>
              <a:rPr lang="en-US" altLang="ko-KR" sz="1400" dirty="0" smtClean="0"/>
              <a:t>/URLLC multiplexing</a:t>
            </a:r>
            <a:endParaRPr lang="en-US" altLang="ko-KR" sz="1400" dirty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</p:txBody>
      </p:sp>
      <p:sp>
        <p:nvSpPr>
          <p:cNvPr id="6" name="오른쪽 화살표 5"/>
          <p:cNvSpPr/>
          <p:nvPr/>
        </p:nvSpPr>
        <p:spPr>
          <a:xfrm>
            <a:off x="632520" y="5445224"/>
            <a:ext cx="216024" cy="43204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2520" y="5538718"/>
            <a:ext cx="8784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To support 5G URLLC requirements, enhancements in LTE is also necessary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10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lvl="0" hangingPunct="0"/>
            <a:r>
              <a:rPr lang="en-GB" altLang="ko-KR" dirty="0"/>
              <a:t>For mechanisms to support ultra high reliability (in consideration of low latency requirements as well)</a:t>
            </a:r>
            <a:endParaRPr lang="ko-KR" altLang="ko-KR"/>
          </a:p>
          <a:p>
            <a:pPr lvl="1" hangingPunct="0"/>
            <a:r>
              <a:rPr lang="en-GB" altLang="ko-KR" dirty="0"/>
              <a:t> </a:t>
            </a:r>
            <a:r>
              <a:rPr lang="en-GB" altLang="ko-KR" dirty="0" smtClean="0"/>
              <a:t>Study </a:t>
            </a:r>
            <a:r>
              <a:rPr lang="en-GB" altLang="ko-KR" dirty="0"/>
              <a:t>frequency and spatial diversity techniques including diversity among carriers to enhance reliability and specify identified mechanisms [RAN1]</a:t>
            </a:r>
            <a:endParaRPr lang="ko-KR" altLang="ko-KR" dirty="0"/>
          </a:p>
          <a:p>
            <a:pPr lvl="1" hangingPunct="0"/>
            <a:r>
              <a:rPr lang="en-GB" altLang="ko-KR" dirty="0"/>
              <a:t>Study and s</a:t>
            </a:r>
            <a:r>
              <a:rPr lang="en-US" altLang="ko-KR" dirty="0"/>
              <a:t>pecify </a:t>
            </a:r>
            <a:r>
              <a:rPr lang="en-GB" altLang="ko-KR" dirty="0"/>
              <a:t>repetition techniques in frequency/spatial/time domain[RAN1, RAN2]</a:t>
            </a:r>
            <a:endParaRPr lang="ko-KR" altLang="ko-KR" dirty="0"/>
          </a:p>
          <a:p>
            <a:pPr lvl="0" hangingPunct="0"/>
            <a:r>
              <a:rPr lang="en-GB" altLang="ko-KR" dirty="0"/>
              <a:t>For mechanisms to enhance low latency</a:t>
            </a:r>
            <a:endParaRPr lang="ko-KR" altLang="ko-KR"/>
          </a:p>
          <a:p>
            <a:pPr lvl="1" hangingPunct="0"/>
            <a:r>
              <a:rPr lang="en-GB" altLang="ko-KR" dirty="0"/>
              <a:t>Study mechanisms to support shortened TTI based initial access, particularly, for RACH procedure and </a:t>
            </a:r>
            <a:r>
              <a:rPr lang="en-GB" altLang="ko-KR" dirty="0" smtClean="0"/>
              <a:t>specify </a:t>
            </a:r>
            <a:r>
              <a:rPr lang="en-GB" altLang="ko-KR" dirty="0"/>
              <a:t>the identified solutions [RAN1, RAN2]</a:t>
            </a:r>
            <a:endParaRPr lang="ko-KR" altLang="ko-KR" dirty="0"/>
          </a:p>
          <a:p>
            <a:pPr lvl="1" hangingPunct="0"/>
            <a:r>
              <a:rPr lang="en-GB" altLang="ko-KR" dirty="0"/>
              <a:t>Study and s</a:t>
            </a:r>
            <a:r>
              <a:rPr lang="en-US" altLang="ko-KR" dirty="0"/>
              <a:t>pecify support for </a:t>
            </a:r>
            <a:r>
              <a:rPr lang="en-GB" altLang="ko-KR" dirty="0"/>
              <a:t>shortened TTI based SR and SPS configuration [RAN1, RAN2]</a:t>
            </a:r>
            <a:endParaRPr lang="ko-KR" altLang="ko-KR" dirty="0"/>
          </a:p>
          <a:p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84491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609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60616</TotalTime>
  <Words>149</Words>
  <Application>Microsoft Office PowerPoint</Application>
  <PresentationFormat>A4 용지(210x297mm)</PresentationFormat>
  <Paragraphs>34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2014_WTS_PPT양식_Beta_r1</vt:lpstr>
      <vt:lpstr>Motivation Paper: URLLC support in LTE</vt:lpstr>
      <vt:lpstr>PowerPoint 프레젠테이션</vt:lpstr>
      <vt:lpstr>PowerPoint 프레젠테이션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admin</cp:lastModifiedBy>
  <cp:revision>980</cp:revision>
  <cp:lastPrinted>2016-03-10T23:37:06Z</cp:lastPrinted>
  <dcterms:created xsi:type="dcterms:W3CDTF">2014-06-23T02:51:18Z</dcterms:created>
  <dcterms:modified xsi:type="dcterms:W3CDTF">2017-02-28T11:40:25Z</dcterms:modified>
</cp:coreProperties>
</file>