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5"/>
  </p:sldMasterIdLst>
  <p:notesMasterIdLst>
    <p:notesMasterId r:id="rId12"/>
  </p:notesMasterIdLst>
  <p:handoutMasterIdLst>
    <p:handoutMasterId r:id="rId13"/>
  </p:handoutMasterIdLst>
  <p:sldIdLst>
    <p:sldId id="418" r:id="rId6"/>
    <p:sldId id="478" r:id="rId7"/>
    <p:sldId id="491" r:id="rId8"/>
    <p:sldId id="492" r:id="rId9"/>
    <p:sldId id="493" r:id="rId10"/>
    <p:sldId id="477" r:id="rId11"/>
  </p:sldIdLst>
  <p:sldSz cx="9144000" cy="6858000" type="screen4x3"/>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82">
          <p15:clr>
            <a:srgbClr val="A4A3A4"/>
          </p15:clr>
        </p15:guide>
        <p15:guide id="2" orient="horz" pos="3747">
          <p15:clr>
            <a:srgbClr val="A4A3A4"/>
          </p15:clr>
        </p15:guide>
        <p15:guide id="3" orient="horz" pos="3977">
          <p15:clr>
            <a:srgbClr val="A4A3A4"/>
          </p15:clr>
        </p15:guide>
        <p15:guide id="4" orient="horz" pos="3507">
          <p15:clr>
            <a:srgbClr val="A4A3A4"/>
          </p15:clr>
        </p15:guide>
        <p15:guide id="5" orient="horz" pos="2272">
          <p15:clr>
            <a:srgbClr val="A4A3A4"/>
          </p15:clr>
        </p15:guide>
        <p15:guide id="6" orient="horz" pos="4203">
          <p15:clr>
            <a:srgbClr val="A4A3A4"/>
          </p15:clr>
        </p15:guide>
        <p15:guide id="7" orient="horz" pos="2498">
          <p15:clr>
            <a:srgbClr val="A4A3A4"/>
          </p15:clr>
        </p15:guide>
        <p15:guide id="8" pos="3373">
          <p15:clr>
            <a:srgbClr val="A4A3A4"/>
          </p15:clr>
        </p15:guide>
        <p15:guide id="9" pos="199">
          <p15:clr>
            <a:srgbClr val="A4A3A4"/>
          </p15:clr>
        </p15:guide>
        <p15:guide id="10" pos="4289">
          <p15:clr>
            <a:srgbClr val="A4A3A4"/>
          </p15:clr>
        </p15:guide>
        <p15:guide id="11" pos="5555">
          <p15:clr>
            <a:srgbClr val="A4A3A4"/>
          </p15:clr>
        </p15:guide>
        <p15:guide id="12" pos="882">
          <p15:clr>
            <a:srgbClr val="A4A3A4"/>
          </p15:clr>
        </p15:guide>
        <p15:guide id="13" pos="1968">
          <p15:clr>
            <a:srgbClr val="A4A3A4"/>
          </p15:clr>
        </p15:guide>
        <p15:guide id="14" pos="287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141A"/>
    <a:srgbClr val="000000"/>
    <a:srgbClr val="F9BDAE"/>
    <a:srgbClr val="CC0000"/>
    <a:srgbClr val="7F7F7F"/>
    <a:srgbClr val="8F297D"/>
    <a:srgbClr val="8F297C"/>
    <a:srgbClr val="003B66"/>
    <a:srgbClr val="008D95"/>
    <a:srgbClr val="FDF0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43" autoAdjust="0"/>
    <p:restoredTop sz="87057" autoAdjust="0"/>
  </p:normalViewPr>
  <p:slideViewPr>
    <p:cSldViewPr snapToGrid="0" snapToObjects="1">
      <p:cViewPr varScale="1">
        <p:scale>
          <a:sx n="125" d="100"/>
          <a:sy n="125" d="100"/>
        </p:scale>
        <p:origin x="456" y="160"/>
      </p:cViewPr>
      <p:guideLst>
        <p:guide orient="horz" pos="4182"/>
        <p:guide orient="horz" pos="3747"/>
        <p:guide orient="horz" pos="3977"/>
        <p:guide orient="horz" pos="3507"/>
        <p:guide orient="horz" pos="2272"/>
        <p:guide orient="horz" pos="4203"/>
        <p:guide orient="horz" pos="2498"/>
        <p:guide pos="3373"/>
        <p:guide pos="199"/>
        <p:guide pos="4289"/>
        <p:guide pos="5555"/>
        <p:guide pos="882"/>
        <p:guide pos="1968"/>
        <p:guide pos="2878"/>
      </p:guideLst>
    </p:cSldViewPr>
  </p:slideViewPr>
  <p:notesTextViewPr>
    <p:cViewPr>
      <p:scale>
        <a:sx n="1" d="1"/>
        <a:sy n="1" d="1"/>
      </p:scale>
      <p:origin x="0" y="0"/>
    </p:cViewPr>
  </p:notesTextViewPr>
  <p:sorterViewPr>
    <p:cViewPr>
      <p:scale>
        <a:sx n="128" d="100"/>
        <a:sy n="128" d="100"/>
      </p:scale>
      <p:origin x="0" y="0"/>
    </p:cViewPr>
  </p:sorterViewPr>
  <p:notesViewPr>
    <p:cSldViewPr snapToGrid="0" snapToObjects="1" showGuides="1">
      <p:cViewPr varScale="1">
        <p:scale>
          <a:sx n="83" d="100"/>
          <a:sy n="83" d="100"/>
        </p:scale>
        <p:origin x="-199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2" Type="http://schemas.openxmlformats.org/officeDocument/2006/relationships/notesMaster" Target="notesMasters/notesMaster1.xml"/><Relationship Id="rId13" Type="http://schemas.openxmlformats.org/officeDocument/2006/relationships/handoutMaster" Target="handoutMasters/handoutMaster1.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customXml" Target="../customXml/item4.xml"/><Relationship Id="rId5" Type="http://schemas.openxmlformats.org/officeDocument/2006/relationships/slideMaster" Target="slideMasters/slide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2.emf"/></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2/27/17</a:t>
            </a:fld>
            <a:endParaRPr lang="en-US" dirty="0">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2.emf"/></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28588" indent="-128588" algn="l" defTabSz="685800" rtl="0" eaLnBrk="1" latinLnBrk="0" hangingPunct="1">
      <a:buFont typeface="Arial" pitchFamily="34" charset="0"/>
      <a:buChar char="•"/>
      <a:defRPr sz="1200" kern="1200">
        <a:solidFill>
          <a:schemeClr val="tx1"/>
        </a:solidFill>
        <a:latin typeface="Qualcomm Office Regular" pitchFamily="34" charset="0"/>
        <a:ea typeface="+mn-ea"/>
        <a:cs typeface="+mn-cs"/>
      </a:defRPr>
    </a:lvl1pPr>
    <a:lvl2pPr marL="471488" indent="-128588" algn="l" defTabSz="685800" rtl="0" eaLnBrk="1" latinLnBrk="0" hangingPunct="1">
      <a:buFont typeface="Arial" pitchFamily="34" charset="0"/>
      <a:buChar char="•"/>
      <a:defRPr sz="900" kern="1200">
        <a:solidFill>
          <a:schemeClr val="tx1"/>
        </a:solidFill>
        <a:latin typeface="Qualcomm Office Regular" pitchFamily="34" charset="0"/>
        <a:ea typeface="+mn-ea"/>
        <a:cs typeface="+mn-cs"/>
      </a:defRPr>
    </a:lvl2pPr>
    <a:lvl3pPr marL="814388" indent="-128588" algn="l" defTabSz="685800" rtl="0" eaLnBrk="1" latinLnBrk="0" hangingPunct="1">
      <a:buFont typeface="Arial" pitchFamily="34" charset="0"/>
      <a:buChar char="•"/>
      <a:defRPr sz="900" kern="1200" baseline="0">
        <a:solidFill>
          <a:schemeClr val="tx1"/>
        </a:solidFill>
        <a:latin typeface="Qualcomm Office Regular" pitchFamily="34" charset="0"/>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198934" y="1724298"/>
            <a:ext cx="5954528" cy="1377300"/>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287512" y="1475515"/>
            <a:ext cx="5865950"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198934" y="596621"/>
            <a:ext cx="5954528"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grpSp>
        <p:nvGrpSpPr>
          <p:cNvPr id="54" name="Group 53"/>
          <p:cNvGrpSpPr>
            <a:grpSpLocks noChangeAspect="1"/>
          </p:cNvGrpSpPr>
          <p:nvPr userDrawn="1"/>
        </p:nvGrpSpPr>
        <p:grpSpPr>
          <a:xfrm>
            <a:off x="293841" y="3614954"/>
            <a:ext cx="2096458"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66"/>
          <p:cNvGrpSpPr/>
          <p:nvPr userDrawn="1"/>
        </p:nvGrpSpPr>
        <p:grpSpPr>
          <a:xfrm>
            <a:off x="4105572" y="4564076"/>
            <a:ext cx="1102001"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0" name="bIg Eye"/>
          <p:cNvGrpSpPr/>
          <p:nvPr userDrawn="1"/>
        </p:nvGrpSpPr>
        <p:grpSpPr>
          <a:xfrm>
            <a:off x="4379434" y="4670214"/>
            <a:ext cx="79407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73" name="Line to bugle"/>
          <p:cNvSpPr>
            <a:spLocks noChangeArrowheads="1"/>
          </p:cNvSpPr>
          <p:nvPr userDrawn="1"/>
        </p:nvSpPr>
        <p:spPr bwMode="auto">
          <a:xfrm>
            <a:off x="3977158" y="5806284"/>
            <a:ext cx="19656" cy="525449"/>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Bugle"/>
          <p:cNvSpPr>
            <a:spLocks/>
          </p:cNvSpPr>
          <p:nvPr userDrawn="1"/>
        </p:nvSpPr>
        <p:spPr bwMode="auto">
          <a:xfrm>
            <a:off x="371246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75" name="Arrow round wheel 2"/>
          <p:cNvGrpSpPr/>
          <p:nvPr userDrawn="1"/>
        </p:nvGrpSpPr>
        <p:grpSpPr>
          <a:xfrm>
            <a:off x="3176536" y="5405318"/>
            <a:ext cx="811105"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8" name="Wheel connector"/>
          <p:cNvGrpSpPr/>
          <p:nvPr userDrawn="1"/>
        </p:nvGrpSpPr>
        <p:grpSpPr>
          <a:xfrm>
            <a:off x="3615502" y="5246766"/>
            <a:ext cx="926414"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1" name="Arrow around wheel 1"/>
          <p:cNvGrpSpPr/>
          <p:nvPr userDrawn="1"/>
        </p:nvGrpSpPr>
        <p:grpSpPr>
          <a:xfrm>
            <a:off x="3395364" y="5077731"/>
            <a:ext cx="517587"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4" name="Big Wheel 1"/>
          <p:cNvGrpSpPr/>
          <p:nvPr userDrawn="1"/>
        </p:nvGrpSpPr>
        <p:grpSpPr>
          <a:xfrm>
            <a:off x="3477916" y="5198283"/>
            <a:ext cx="450759"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28" name="Small Wheel 1"/>
          <p:cNvGrpSpPr/>
          <p:nvPr userDrawn="1"/>
        </p:nvGrpSpPr>
        <p:grpSpPr>
          <a:xfrm>
            <a:off x="4291641" y="5765663"/>
            <a:ext cx="322345"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140"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sp useBgFill="1">
        <p:nvSpPr>
          <p:cNvPr id="141"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142" name="Yellow Arrow 2"/>
          <p:cNvGrpSpPr/>
          <p:nvPr userDrawn="1"/>
        </p:nvGrpSpPr>
        <p:grpSpPr>
          <a:xfrm>
            <a:off x="5528025" y="5186512"/>
            <a:ext cx="1602175"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6" name="Combined White Arrows"/>
          <p:cNvGrpSpPr/>
          <p:nvPr userDrawn="1"/>
        </p:nvGrpSpPr>
        <p:grpSpPr>
          <a:xfrm>
            <a:off x="5376396" y="4901342"/>
            <a:ext cx="1998338"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55" name="spaceman"/>
          <p:cNvGrpSpPr/>
          <p:nvPr userDrawn="1"/>
        </p:nvGrpSpPr>
        <p:grpSpPr>
          <a:xfrm rot="21402827">
            <a:off x="7860859" y="3979769"/>
            <a:ext cx="977433"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160" name="Straight Connector 159"/>
          <p:cNvCxnSpPr/>
          <p:nvPr userDrawn="1"/>
        </p:nvCxnSpPr>
        <p:spPr>
          <a:xfrm flipV="1">
            <a:off x="591443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6897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22468" y="6509933"/>
            <a:ext cx="531811"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439738" y="1284288"/>
            <a:ext cx="7985125" cy="5126037"/>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7144703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22468" y="6509933"/>
            <a:ext cx="531811"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439738" y="1284288"/>
            <a:ext cx="7985125" cy="5126037"/>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661654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22468" y="6509933"/>
            <a:ext cx="531811"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439738" y="1284288"/>
            <a:ext cx="7985125" cy="5126037"/>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9508761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22468" y="6509933"/>
            <a:ext cx="531811"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439738" y="1284288"/>
            <a:ext cx="7985125" cy="5126037"/>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8741527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22468" y="6509933"/>
            <a:ext cx="531811"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439738" y="1284288"/>
            <a:ext cx="7985125" cy="5126037"/>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804925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22468" y="6509933"/>
            <a:ext cx="531811"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439738" y="1284288"/>
            <a:ext cx="7985125" cy="5126037"/>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5483353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22468" y="6509933"/>
            <a:ext cx="531811"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439738" y="1284288"/>
            <a:ext cx="7985125" cy="5126037"/>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0490411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22468" y="6509933"/>
            <a:ext cx="531811"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439738" y="1284288"/>
            <a:ext cx="7985125" cy="5126037"/>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0391658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22468" y="6509933"/>
            <a:ext cx="531811"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439738" y="1284288"/>
            <a:ext cx="7985125" cy="5126037"/>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9095291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22468" y="6509933"/>
            <a:ext cx="531811"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439738" y="1284288"/>
            <a:ext cx="7985125" cy="5126037"/>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6890403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231665" y="2759467"/>
            <a:ext cx="5717190" cy="1481944"/>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16" name="Group 15"/>
          <p:cNvGrpSpPr/>
          <p:nvPr userDrawn="1"/>
        </p:nvGrpSpPr>
        <p:grpSpPr bwMode="black">
          <a:xfrm>
            <a:off x="286567" y="2564016"/>
            <a:ext cx="5662287"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6733066" y="381000"/>
            <a:ext cx="2150651" cy="16073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0" name="Freeform 6"/>
          <p:cNvSpPr>
            <a:spLocks noChangeAspect="1" noEditPoints="1"/>
          </p:cNvSpPr>
          <p:nvPr userDrawn="1"/>
        </p:nvSpPr>
        <p:spPr bwMode="auto">
          <a:xfrm>
            <a:off x="7470836" y="1323234"/>
            <a:ext cx="385254"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1" name="Freeform 7"/>
          <p:cNvSpPr>
            <a:spLocks noChangeAspect="1" noEditPoints="1"/>
          </p:cNvSpPr>
          <p:nvPr userDrawn="1"/>
        </p:nvSpPr>
        <p:spPr bwMode="auto">
          <a:xfrm>
            <a:off x="7139716" y="816262"/>
            <a:ext cx="421946"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2" name="Freeform 8"/>
          <p:cNvSpPr>
            <a:spLocks noChangeAspect="1" noEditPoints="1"/>
          </p:cNvSpPr>
          <p:nvPr userDrawn="1"/>
        </p:nvSpPr>
        <p:spPr bwMode="auto">
          <a:xfrm>
            <a:off x="6912031" y="526884"/>
            <a:ext cx="385254"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3" name="Freeform 9"/>
          <p:cNvSpPr>
            <a:spLocks noChangeAspect="1"/>
          </p:cNvSpPr>
          <p:nvPr userDrawn="1"/>
        </p:nvSpPr>
        <p:spPr bwMode="auto">
          <a:xfrm>
            <a:off x="7394829" y="382418"/>
            <a:ext cx="333041"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4" name="Freeform 10"/>
          <p:cNvSpPr>
            <a:spLocks noChangeAspect="1"/>
          </p:cNvSpPr>
          <p:nvPr userDrawn="1"/>
        </p:nvSpPr>
        <p:spPr bwMode="auto">
          <a:xfrm>
            <a:off x="6747047" y="1078781"/>
            <a:ext cx="441704"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5" name="Freeform 11"/>
          <p:cNvSpPr>
            <a:spLocks noChangeAspect="1" noEditPoints="1"/>
          </p:cNvSpPr>
          <p:nvPr userDrawn="1"/>
        </p:nvSpPr>
        <p:spPr bwMode="auto">
          <a:xfrm>
            <a:off x="7646282" y="743820"/>
            <a:ext cx="376788"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6" name="Freeform 12"/>
          <p:cNvSpPr>
            <a:spLocks noChangeAspect="1"/>
          </p:cNvSpPr>
          <p:nvPr userDrawn="1"/>
        </p:nvSpPr>
        <p:spPr bwMode="auto">
          <a:xfrm>
            <a:off x="7751518" y="1345527"/>
            <a:ext cx="304817"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7" name="Freeform 13"/>
          <p:cNvSpPr>
            <a:spLocks noChangeAspect="1" noEditPoints="1"/>
          </p:cNvSpPr>
          <p:nvPr userDrawn="1"/>
        </p:nvSpPr>
        <p:spPr bwMode="auto">
          <a:xfrm>
            <a:off x="7560069" y="1106422"/>
            <a:ext cx="1299706"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grpSp>
        <p:nvGrpSpPr>
          <p:cNvPr id="28" name="Group 27"/>
          <p:cNvGrpSpPr>
            <a:grpSpLocks noChangeAspect="1"/>
          </p:cNvGrpSpPr>
          <p:nvPr userDrawn="1"/>
        </p:nvGrpSpPr>
        <p:grpSpPr>
          <a:xfrm>
            <a:off x="283479" y="6485653"/>
            <a:ext cx="1027805"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75882656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22468" y="6509933"/>
            <a:ext cx="531811"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439738" y="1284288"/>
            <a:ext cx="7985125" cy="5126037"/>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3560596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1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7102" y="365126"/>
            <a:ext cx="8604985" cy="712904"/>
          </a:xfrm>
        </p:spPr>
        <p:txBody>
          <a:bodyPr>
            <a:normAutofit/>
          </a:bodyPr>
          <a:lstStyle>
            <a:lvl1pPr>
              <a:defRPr sz="2700"/>
            </a:lvl1pPr>
          </a:lstStyle>
          <a:p>
            <a:r>
              <a:rPr lang="en-US" dirty="0" smtClean="0"/>
              <a:t>Click to edit Master title style</a:t>
            </a:r>
            <a:endParaRPr lang="en-US" dirty="0"/>
          </a:p>
        </p:txBody>
      </p:sp>
      <p:sp>
        <p:nvSpPr>
          <p:cNvPr id="3" name="Content Placeholder 2"/>
          <p:cNvSpPr>
            <a:spLocks noGrp="1"/>
          </p:cNvSpPr>
          <p:nvPr>
            <p:ph idx="1"/>
          </p:nvPr>
        </p:nvSpPr>
        <p:spPr>
          <a:xfrm>
            <a:off x="267102" y="1164657"/>
            <a:ext cx="8604985" cy="5012306"/>
          </a:xfrm>
        </p:spPr>
        <p:txBody>
          <a:bodyPr>
            <a:normAutofit/>
          </a:bodyPr>
          <a:lstStyle>
            <a:lvl1pPr>
              <a:defRPr sz="1800"/>
            </a:lvl1pPr>
            <a:lvl2pPr>
              <a:defRPr sz="1500"/>
            </a:lvl2pPr>
            <a:lvl3pPr>
              <a:defRPr sz="1350"/>
            </a:lvl3pPr>
            <a:lvl4pPr>
              <a:defRPr sz="12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267101" y="6356351"/>
            <a:ext cx="2057400" cy="365125"/>
          </a:xfrm>
          <a:prstGeom prst="rect">
            <a:avLst/>
          </a:prstGeom>
        </p:spPr>
        <p:txBody>
          <a:bodyPr/>
          <a:lstStyle/>
          <a:p>
            <a:fld id="{8CC0AE39-48DC-4208-8199-86EEBD5EC470}" type="datetimeFigureOut">
              <a:rPr lang="en-US" smtClean="0"/>
              <a:t>2/27/17</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814686" y="6360027"/>
            <a:ext cx="2057400" cy="365125"/>
          </a:xfrm>
          <a:prstGeom prst="rect">
            <a:avLst/>
          </a:prstGeom>
        </p:spPr>
        <p:txBody>
          <a:bodyPr/>
          <a:lstStyle/>
          <a:p>
            <a:fld id="{8D18E506-D276-47BC-88CF-CBEA6D486826}" type="slidenum">
              <a:rPr lang="en-US" smtClean="0"/>
              <a:t>‹#›</a:t>
            </a:fld>
            <a:endParaRPr lang="en-US"/>
          </a:p>
        </p:txBody>
      </p:sp>
    </p:spTree>
    <p:extLst>
      <p:ext uri="{BB962C8B-B14F-4D97-AF65-F5344CB8AC3E}">
        <p14:creationId xmlns:p14="http://schemas.microsoft.com/office/powerpoint/2010/main" val="37981150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Title Teal">
    <p:bg>
      <p:bgPr>
        <a:gradFill>
          <a:gsLst>
            <a:gs pos="100000">
              <a:srgbClr val="78D5E1"/>
            </a:gs>
            <a:gs pos="15000">
              <a:srgbClr val="0097A9"/>
            </a:gs>
          </a:gsLst>
          <a:lin ang="18900000" scaled="0"/>
        </a:gradFill>
        <a:effectLst/>
      </p:bgPr>
    </p:bg>
    <p:spTree>
      <p:nvGrpSpPr>
        <p:cNvPr id="1" name=""/>
        <p:cNvGrpSpPr/>
        <p:nvPr/>
      </p:nvGrpSpPr>
      <p:grpSpPr>
        <a:xfrm>
          <a:off x="0" y="0"/>
          <a:ext cx="0" cy="0"/>
          <a:chOff x="0" y="0"/>
          <a:chExt cx="0" cy="0"/>
        </a:xfrm>
      </p:grpSpPr>
      <p:grpSp>
        <p:nvGrpSpPr>
          <p:cNvPr id="94" name="Group 93"/>
          <p:cNvGrpSpPr/>
          <p:nvPr userDrawn="1"/>
        </p:nvGrpSpPr>
        <p:grpSpPr>
          <a:xfrm>
            <a:off x="4241132" y="516900"/>
            <a:ext cx="4510875" cy="5837871"/>
            <a:chOff x="-4162426" y="-6086475"/>
            <a:chExt cx="6270626" cy="6086475"/>
          </a:xfrm>
          <a:solidFill>
            <a:schemeClr val="accent5">
              <a:alpha val="23000"/>
            </a:schemeClr>
          </a:solidFill>
        </p:grpSpPr>
        <p:sp>
          <p:nvSpPr>
            <p:cNvPr id="95" name="Freeform 94"/>
            <p:cNvSpPr>
              <a:spLocks noEditPoints="1"/>
            </p:cNvSpPr>
            <p:nvPr/>
          </p:nvSpPr>
          <p:spPr bwMode="auto">
            <a:xfrm>
              <a:off x="-3673476" y="-1385888"/>
              <a:ext cx="2446338" cy="1385888"/>
            </a:xfrm>
            <a:custGeom>
              <a:avLst/>
              <a:gdLst>
                <a:gd name="T0" fmla="*/ 0 w 652"/>
                <a:gd name="T1" fmla="*/ 0 h 369"/>
                <a:gd name="T2" fmla="*/ 14 w 652"/>
                <a:gd name="T3" fmla="*/ 12 h 369"/>
                <a:gd name="T4" fmla="*/ 6 w 652"/>
                <a:gd name="T5" fmla="*/ 74 h 369"/>
                <a:gd name="T6" fmla="*/ 15 w 652"/>
                <a:gd name="T7" fmla="*/ 32 h 369"/>
                <a:gd name="T8" fmla="*/ 6 w 652"/>
                <a:gd name="T9" fmla="*/ 74 h 369"/>
                <a:gd name="T10" fmla="*/ 10 w 652"/>
                <a:gd name="T11" fmla="*/ 94 h 369"/>
                <a:gd name="T12" fmla="*/ 35 w 652"/>
                <a:gd name="T13" fmla="*/ 129 h 369"/>
                <a:gd name="T14" fmla="*/ 651 w 652"/>
                <a:gd name="T15" fmla="*/ 158 h 369"/>
                <a:gd name="T16" fmla="*/ 637 w 652"/>
                <a:gd name="T17" fmla="*/ 138 h 369"/>
                <a:gd name="T18" fmla="*/ 650 w 652"/>
                <a:gd name="T19" fmla="*/ 116 h 369"/>
                <a:gd name="T20" fmla="*/ 651 w 652"/>
                <a:gd name="T21" fmla="*/ 158 h 369"/>
                <a:gd name="T22" fmla="*/ 29 w 652"/>
                <a:gd name="T23" fmla="*/ 153 h 369"/>
                <a:gd name="T24" fmla="*/ 60 w 652"/>
                <a:gd name="T25" fmla="*/ 183 h 369"/>
                <a:gd name="T26" fmla="*/ 634 w 652"/>
                <a:gd name="T27" fmla="*/ 219 h 369"/>
                <a:gd name="T28" fmla="*/ 633 w 652"/>
                <a:gd name="T29" fmla="*/ 176 h 369"/>
                <a:gd name="T30" fmla="*/ 634 w 652"/>
                <a:gd name="T31" fmla="*/ 219 h 369"/>
                <a:gd name="T32" fmla="*/ 58 w 652"/>
                <a:gd name="T33" fmla="*/ 208 h 369"/>
                <a:gd name="T34" fmla="*/ 95 w 652"/>
                <a:gd name="T35" fmla="*/ 232 h 369"/>
                <a:gd name="T36" fmla="*/ 600 w 652"/>
                <a:gd name="T37" fmla="*/ 272 h 369"/>
                <a:gd name="T38" fmla="*/ 612 w 652"/>
                <a:gd name="T39" fmla="*/ 230 h 369"/>
                <a:gd name="T40" fmla="*/ 600 w 652"/>
                <a:gd name="T41" fmla="*/ 272 h 369"/>
                <a:gd name="T42" fmla="*/ 98 w 652"/>
                <a:gd name="T43" fmla="*/ 256 h 369"/>
                <a:gd name="T44" fmla="*/ 138 w 652"/>
                <a:gd name="T45" fmla="*/ 273 h 369"/>
                <a:gd name="T46" fmla="*/ 555 w 652"/>
                <a:gd name="T47" fmla="*/ 315 h 369"/>
                <a:gd name="T48" fmla="*/ 576 w 652"/>
                <a:gd name="T49" fmla="*/ 277 h 369"/>
                <a:gd name="T50" fmla="*/ 555 w 652"/>
                <a:gd name="T51" fmla="*/ 315 h 369"/>
                <a:gd name="T52" fmla="*/ 146 w 652"/>
                <a:gd name="T53" fmla="*/ 296 h 369"/>
                <a:gd name="T54" fmla="*/ 188 w 652"/>
                <a:gd name="T55" fmla="*/ 305 h 369"/>
                <a:gd name="T56" fmla="*/ 237 w 652"/>
                <a:gd name="T57" fmla="*/ 343 h 369"/>
                <a:gd name="T58" fmla="*/ 205 w 652"/>
                <a:gd name="T59" fmla="*/ 314 h 369"/>
                <a:gd name="T60" fmla="*/ 237 w 652"/>
                <a:gd name="T61" fmla="*/ 343 h 369"/>
                <a:gd name="T62" fmla="*/ 496 w 652"/>
                <a:gd name="T63" fmla="*/ 335 h 369"/>
                <a:gd name="T64" fmla="*/ 530 w 652"/>
                <a:gd name="T65" fmla="*/ 316 h 369"/>
                <a:gd name="T66" fmla="*/ 537 w 652"/>
                <a:gd name="T67" fmla="*/ 329 h 369"/>
                <a:gd name="T68" fmla="*/ 297 w 652"/>
                <a:gd name="T69" fmla="*/ 360 h 369"/>
                <a:gd name="T70" fmla="*/ 261 w 652"/>
                <a:gd name="T71" fmla="*/ 336 h 369"/>
                <a:gd name="T72" fmla="*/ 297 w 652"/>
                <a:gd name="T73" fmla="*/ 360 h 369"/>
                <a:gd name="T74" fmla="*/ 439 w 652"/>
                <a:gd name="T75" fmla="*/ 350 h 369"/>
                <a:gd name="T76" fmla="*/ 482 w 652"/>
                <a:gd name="T77" fmla="*/ 355 h 369"/>
                <a:gd name="T78" fmla="*/ 359 w 652"/>
                <a:gd name="T79" fmla="*/ 368 h 369"/>
                <a:gd name="T80" fmla="*/ 320 w 652"/>
                <a:gd name="T81" fmla="*/ 350 h 369"/>
                <a:gd name="T82" fmla="*/ 359 w 652"/>
                <a:gd name="T83" fmla="*/ 368 h 369"/>
                <a:gd name="T84" fmla="*/ 383 w 652"/>
                <a:gd name="T85" fmla="*/ 369 h 369"/>
                <a:gd name="T86" fmla="*/ 380 w 652"/>
                <a:gd name="T87" fmla="*/ 354 h 369"/>
                <a:gd name="T88" fmla="*/ 383 w 652"/>
                <a:gd name="T89" fmla="*/ 355 h 369"/>
                <a:gd name="T90" fmla="*/ 421 w 652"/>
                <a:gd name="T91" fmla="*/ 367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2" h="369">
                  <a:moveTo>
                    <a:pt x="0" y="12"/>
                  </a:moveTo>
                  <a:cubicBezTo>
                    <a:pt x="0" y="8"/>
                    <a:pt x="0" y="4"/>
                    <a:pt x="0" y="0"/>
                  </a:cubicBezTo>
                  <a:cubicBezTo>
                    <a:pt x="14" y="0"/>
                    <a:pt x="14" y="0"/>
                    <a:pt x="14" y="0"/>
                  </a:cubicBezTo>
                  <a:cubicBezTo>
                    <a:pt x="14" y="4"/>
                    <a:pt x="14" y="8"/>
                    <a:pt x="14" y="12"/>
                  </a:cubicBezTo>
                  <a:lnTo>
                    <a:pt x="0" y="12"/>
                  </a:lnTo>
                  <a:close/>
                  <a:moveTo>
                    <a:pt x="6" y="74"/>
                  </a:moveTo>
                  <a:cubicBezTo>
                    <a:pt x="4" y="60"/>
                    <a:pt x="2" y="47"/>
                    <a:pt x="1" y="33"/>
                  </a:cubicBezTo>
                  <a:cubicBezTo>
                    <a:pt x="15" y="32"/>
                    <a:pt x="15" y="32"/>
                    <a:pt x="15" y="32"/>
                  </a:cubicBezTo>
                  <a:cubicBezTo>
                    <a:pt x="16" y="45"/>
                    <a:pt x="18" y="58"/>
                    <a:pt x="20" y="71"/>
                  </a:cubicBezTo>
                  <a:lnTo>
                    <a:pt x="6" y="74"/>
                  </a:lnTo>
                  <a:close/>
                  <a:moveTo>
                    <a:pt x="21" y="134"/>
                  </a:moveTo>
                  <a:cubicBezTo>
                    <a:pt x="17" y="121"/>
                    <a:pt x="13" y="108"/>
                    <a:pt x="10" y="94"/>
                  </a:cubicBezTo>
                  <a:cubicBezTo>
                    <a:pt x="24" y="91"/>
                    <a:pt x="24" y="91"/>
                    <a:pt x="24" y="91"/>
                  </a:cubicBezTo>
                  <a:cubicBezTo>
                    <a:pt x="27" y="104"/>
                    <a:pt x="31" y="117"/>
                    <a:pt x="35" y="129"/>
                  </a:cubicBezTo>
                  <a:lnTo>
                    <a:pt x="21" y="134"/>
                  </a:lnTo>
                  <a:close/>
                  <a:moveTo>
                    <a:pt x="651" y="158"/>
                  </a:moveTo>
                  <a:cubicBezTo>
                    <a:pt x="636" y="157"/>
                    <a:pt x="636" y="157"/>
                    <a:pt x="636" y="157"/>
                  </a:cubicBezTo>
                  <a:cubicBezTo>
                    <a:pt x="637" y="150"/>
                    <a:pt x="637" y="144"/>
                    <a:pt x="637" y="138"/>
                  </a:cubicBezTo>
                  <a:cubicBezTo>
                    <a:pt x="637" y="131"/>
                    <a:pt x="637" y="124"/>
                    <a:pt x="636" y="117"/>
                  </a:cubicBezTo>
                  <a:cubicBezTo>
                    <a:pt x="650" y="116"/>
                    <a:pt x="650" y="116"/>
                    <a:pt x="650" y="116"/>
                  </a:cubicBezTo>
                  <a:cubicBezTo>
                    <a:pt x="651" y="123"/>
                    <a:pt x="652" y="131"/>
                    <a:pt x="652" y="138"/>
                  </a:cubicBezTo>
                  <a:cubicBezTo>
                    <a:pt x="652" y="145"/>
                    <a:pt x="651" y="151"/>
                    <a:pt x="651" y="158"/>
                  </a:cubicBezTo>
                  <a:moveTo>
                    <a:pt x="47" y="190"/>
                  </a:moveTo>
                  <a:cubicBezTo>
                    <a:pt x="41" y="179"/>
                    <a:pt x="34" y="166"/>
                    <a:pt x="29" y="153"/>
                  </a:cubicBezTo>
                  <a:cubicBezTo>
                    <a:pt x="42" y="148"/>
                    <a:pt x="42" y="148"/>
                    <a:pt x="42" y="148"/>
                  </a:cubicBezTo>
                  <a:cubicBezTo>
                    <a:pt x="47" y="160"/>
                    <a:pt x="53" y="172"/>
                    <a:pt x="60" y="183"/>
                  </a:cubicBezTo>
                  <a:lnTo>
                    <a:pt x="47" y="190"/>
                  </a:lnTo>
                  <a:close/>
                  <a:moveTo>
                    <a:pt x="634" y="219"/>
                  </a:moveTo>
                  <a:cubicBezTo>
                    <a:pt x="621" y="213"/>
                    <a:pt x="621" y="213"/>
                    <a:pt x="621" y="213"/>
                  </a:cubicBezTo>
                  <a:cubicBezTo>
                    <a:pt x="626" y="201"/>
                    <a:pt x="631" y="188"/>
                    <a:pt x="633" y="176"/>
                  </a:cubicBezTo>
                  <a:cubicBezTo>
                    <a:pt x="647" y="179"/>
                    <a:pt x="647" y="179"/>
                    <a:pt x="647" y="179"/>
                  </a:cubicBezTo>
                  <a:cubicBezTo>
                    <a:pt x="644" y="193"/>
                    <a:pt x="640" y="206"/>
                    <a:pt x="634" y="219"/>
                  </a:cubicBezTo>
                  <a:moveTo>
                    <a:pt x="84" y="241"/>
                  </a:moveTo>
                  <a:cubicBezTo>
                    <a:pt x="75" y="231"/>
                    <a:pt x="66" y="219"/>
                    <a:pt x="58" y="208"/>
                  </a:cubicBezTo>
                  <a:cubicBezTo>
                    <a:pt x="70" y="200"/>
                    <a:pt x="70" y="200"/>
                    <a:pt x="70" y="200"/>
                  </a:cubicBezTo>
                  <a:cubicBezTo>
                    <a:pt x="78" y="211"/>
                    <a:pt x="86" y="222"/>
                    <a:pt x="95" y="232"/>
                  </a:cubicBezTo>
                  <a:lnTo>
                    <a:pt x="84" y="241"/>
                  </a:lnTo>
                  <a:close/>
                  <a:moveTo>
                    <a:pt x="600" y="272"/>
                  </a:moveTo>
                  <a:cubicBezTo>
                    <a:pt x="589" y="263"/>
                    <a:pt x="589" y="263"/>
                    <a:pt x="589" y="263"/>
                  </a:cubicBezTo>
                  <a:cubicBezTo>
                    <a:pt x="598" y="252"/>
                    <a:pt x="606" y="241"/>
                    <a:pt x="612" y="230"/>
                  </a:cubicBezTo>
                  <a:cubicBezTo>
                    <a:pt x="624" y="238"/>
                    <a:pt x="624" y="238"/>
                    <a:pt x="624" y="238"/>
                  </a:cubicBezTo>
                  <a:cubicBezTo>
                    <a:pt x="618" y="249"/>
                    <a:pt x="610" y="261"/>
                    <a:pt x="600" y="272"/>
                  </a:cubicBezTo>
                  <a:moveTo>
                    <a:pt x="129" y="284"/>
                  </a:moveTo>
                  <a:cubicBezTo>
                    <a:pt x="118" y="275"/>
                    <a:pt x="108" y="266"/>
                    <a:pt x="98" y="256"/>
                  </a:cubicBezTo>
                  <a:cubicBezTo>
                    <a:pt x="108" y="246"/>
                    <a:pt x="108" y="246"/>
                    <a:pt x="108" y="246"/>
                  </a:cubicBezTo>
                  <a:cubicBezTo>
                    <a:pt x="117" y="255"/>
                    <a:pt x="127" y="264"/>
                    <a:pt x="138" y="273"/>
                  </a:cubicBezTo>
                  <a:lnTo>
                    <a:pt x="129" y="284"/>
                  </a:lnTo>
                  <a:close/>
                  <a:moveTo>
                    <a:pt x="555" y="315"/>
                  </a:moveTo>
                  <a:cubicBezTo>
                    <a:pt x="547" y="304"/>
                    <a:pt x="547" y="304"/>
                    <a:pt x="547" y="304"/>
                  </a:cubicBezTo>
                  <a:cubicBezTo>
                    <a:pt x="557" y="295"/>
                    <a:pt x="567" y="286"/>
                    <a:pt x="576" y="277"/>
                  </a:cubicBezTo>
                  <a:cubicBezTo>
                    <a:pt x="586" y="287"/>
                    <a:pt x="586" y="287"/>
                    <a:pt x="586" y="287"/>
                  </a:cubicBezTo>
                  <a:cubicBezTo>
                    <a:pt x="577" y="297"/>
                    <a:pt x="567" y="306"/>
                    <a:pt x="555" y="315"/>
                  </a:cubicBezTo>
                  <a:moveTo>
                    <a:pt x="181" y="318"/>
                  </a:moveTo>
                  <a:cubicBezTo>
                    <a:pt x="169" y="311"/>
                    <a:pt x="157" y="304"/>
                    <a:pt x="146" y="296"/>
                  </a:cubicBezTo>
                  <a:cubicBezTo>
                    <a:pt x="154" y="284"/>
                    <a:pt x="154" y="284"/>
                    <a:pt x="154" y="284"/>
                  </a:cubicBezTo>
                  <a:cubicBezTo>
                    <a:pt x="165" y="292"/>
                    <a:pt x="176" y="299"/>
                    <a:pt x="188" y="305"/>
                  </a:cubicBezTo>
                  <a:lnTo>
                    <a:pt x="181" y="318"/>
                  </a:lnTo>
                  <a:close/>
                  <a:moveTo>
                    <a:pt x="237" y="343"/>
                  </a:moveTo>
                  <a:cubicBezTo>
                    <a:pt x="224" y="339"/>
                    <a:pt x="212" y="333"/>
                    <a:pt x="199" y="327"/>
                  </a:cubicBezTo>
                  <a:cubicBezTo>
                    <a:pt x="205" y="314"/>
                    <a:pt x="205" y="314"/>
                    <a:pt x="205" y="314"/>
                  </a:cubicBezTo>
                  <a:cubicBezTo>
                    <a:pt x="217" y="320"/>
                    <a:pt x="230" y="325"/>
                    <a:pt x="242" y="330"/>
                  </a:cubicBezTo>
                  <a:lnTo>
                    <a:pt x="237" y="343"/>
                  </a:lnTo>
                  <a:close/>
                  <a:moveTo>
                    <a:pt x="502" y="348"/>
                  </a:moveTo>
                  <a:cubicBezTo>
                    <a:pt x="496" y="335"/>
                    <a:pt x="496" y="335"/>
                    <a:pt x="496" y="335"/>
                  </a:cubicBezTo>
                  <a:cubicBezTo>
                    <a:pt x="509" y="330"/>
                    <a:pt x="520" y="324"/>
                    <a:pt x="529" y="317"/>
                  </a:cubicBezTo>
                  <a:cubicBezTo>
                    <a:pt x="530" y="316"/>
                    <a:pt x="530" y="316"/>
                    <a:pt x="530" y="316"/>
                  </a:cubicBezTo>
                  <a:cubicBezTo>
                    <a:pt x="539" y="328"/>
                    <a:pt x="539" y="328"/>
                    <a:pt x="539" y="328"/>
                  </a:cubicBezTo>
                  <a:cubicBezTo>
                    <a:pt x="537" y="329"/>
                    <a:pt x="537" y="329"/>
                    <a:pt x="537" y="329"/>
                  </a:cubicBezTo>
                  <a:cubicBezTo>
                    <a:pt x="527" y="336"/>
                    <a:pt x="515" y="343"/>
                    <a:pt x="502" y="348"/>
                  </a:cubicBezTo>
                  <a:moveTo>
                    <a:pt x="297" y="360"/>
                  </a:moveTo>
                  <a:cubicBezTo>
                    <a:pt x="284" y="357"/>
                    <a:pt x="270" y="354"/>
                    <a:pt x="257" y="350"/>
                  </a:cubicBezTo>
                  <a:cubicBezTo>
                    <a:pt x="261" y="336"/>
                    <a:pt x="261" y="336"/>
                    <a:pt x="261" y="336"/>
                  </a:cubicBezTo>
                  <a:cubicBezTo>
                    <a:pt x="274" y="340"/>
                    <a:pt x="287" y="343"/>
                    <a:pt x="300" y="346"/>
                  </a:cubicBezTo>
                  <a:lnTo>
                    <a:pt x="297" y="360"/>
                  </a:lnTo>
                  <a:close/>
                  <a:moveTo>
                    <a:pt x="441" y="364"/>
                  </a:moveTo>
                  <a:cubicBezTo>
                    <a:pt x="439" y="350"/>
                    <a:pt x="439" y="350"/>
                    <a:pt x="439" y="350"/>
                  </a:cubicBezTo>
                  <a:cubicBezTo>
                    <a:pt x="453" y="348"/>
                    <a:pt x="466" y="345"/>
                    <a:pt x="478" y="341"/>
                  </a:cubicBezTo>
                  <a:cubicBezTo>
                    <a:pt x="482" y="355"/>
                    <a:pt x="482" y="355"/>
                    <a:pt x="482" y="355"/>
                  </a:cubicBezTo>
                  <a:cubicBezTo>
                    <a:pt x="469" y="359"/>
                    <a:pt x="456" y="362"/>
                    <a:pt x="441" y="364"/>
                  </a:cubicBezTo>
                  <a:moveTo>
                    <a:pt x="359" y="368"/>
                  </a:moveTo>
                  <a:cubicBezTo>
                    <a:pt x="345" y="367"/>
                    <a:pt x="331" y="366"/>
                    <a:pt x="318" y="364"/>
                  </a:cubicBezTo>
                  <a:cubicBezTo>
                    <a:pt x="320" y="350"/>
                    <a:pt x="320" y="350"/>
                    <a:pt x="320" y="350"/>
                  </a:cubicBezTo>
                  <a:cubicBezTo>
                    <a:pt x="333" y="352"/>
                    <a:pt x="346" y="353"/>
                    <a:pt x="360" y="354"/>
                  </a:cubicBezTo>
                  <a:lnTo>
                    <a:pt x="359" y="368"/>
                  </a:lnTo>
                  <a:close/>
                  <a:moveTo>
                    <a:pt x="383" y="369"/>
                  </a:moveTo>
                  <a:cubicBezTo>
                    <a:pt x="383" y="369"/>
                    <a:pt x="383" y="369"/>
                    <a:pt x="383" y="369"/>
                  </a:cubicBezTo>
                  <a:cubicBezTo>
                    <a:pt x="379" y="369"/>
                    <a:pt x="379" y="369"/>
                    <a:pt x="379" y="369"/>
                  </a:cubicBezTo>
                  <a:cubicBezTo>
                    <a:pt x="380" y="354"/>
                    <a:pt x="380" y="354"/>
                    <a:pt x="380" y="354"/>
                  </a:cubicBezTo>
                  <a:cubicBezTo>
                    <a:pt x="383" y="355"/>
                    <a:pt x="383" y="355"/>
                    <a:pt x="383" y="355"/>
                  </a:cubicBezTo>
                  <a:cubicBezTo>
                    <a:pt x="383" y="355"/>
                    <a:pt x="383" y="355"/>
                    <a:pt x="383" y="355"/>
                  </a:cubicBezTo>
                  <a:cubicBezTo>
                    <a:pt x="395" y="355"/>
                    <a:pt x="408" y="354"/>
                    <a:pt x="419" y="353"/>
                  </a:cubicBezTo>
                  <a:cubicBezTo>
                    <a:pt x="421" y="367"/>
                    <a:pt x="421" y="367"/>
                    <a:pt x="421" y="367"/>
                  </a:cubicBezTo>
                  <a:cubicBezTo>
                    <a:pt x="409" y="368"/>
                    <a:pt x="396" y="369"/>
                    <a:pt x="383" y="3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96" name="Freeform 95"/>
            <p:cNvSpPr>
              <a:spLocks noEditPoints="1"/>
            </p:cNvSpPr>
            <p:nvPr/>
          </p:nvSpPr>
          <p:spPr bwMode="auto">
            <a:xfrm>
              <a:off x="-2071688" y="-1754188"/>
              <a:ext cx="806450" cy="671513"/>
            </a:xfrm>
            <a:custGeom>
              <a:avLst/>
              <a:gdLst>
                <a:gd name="T0" fmla="*/ 39 w 215"/>
                <a:gd name="T1" fmla="*/ 19 h 179"/>
                <a:gd name="T2" fmla="*/ 0 w 215"/>
                <a:gd name="T3" fmla="*/ 14 h 179"/>
                <a:gd name="T4" fmla="*/ 1 w 215"/>
                <a:gd name="T5" fmla="*/ 0 h 179"/>
                <a:gd name="T6" fmla="*/ 43 w 215"/>
                <a:gd name="T7" fmla="*/ 5 h 179"/>
                <a:gd name="T8" fmla="*/ 39 w 215"/>
                <a:gd name="T9" fmla="*/ 19 h 179"/>
                <a:gd name="T10" fmla="*/ 93 w 215"/>
                <a:gd name="T11" fmla="*/ 42 h 179"/>
                <a:gd name="T12" fmla="*/ 58 w 215"/>
                <a:gd name="T13" fmla="*/ 25 h 179"/>
                <a:gd name="T14" fmla="*/ 63 w 215"/>
                <a:gd name="T15" fmla="*/ 12 h 179"/>
                <a:gd name="T16" fmla="*/ 101 w 215"/>
                <a:gd name="T17" fmla="*/ 30 h 179"/>
                <a:gd name="T18" fmla="*/ 93 w 215"/>
                <a:gd name="T19" fmla="*/ 42 h 179"/>
                <a:gd name="T20" fmla="*/ 140 w 215"/>
                <a:gd name="T21" fmla="*/ 79 h 179"/>
                <a:gd name="T22" fmla="*/ 110 w 215"/>
                <a:gd name="T23" fmla="*/ 53 h 179"/>
                <a:gd name="T24" fmla="*/ 118 w 215"/>
                <a:gd name="T25" fmla="*/ 41 h 179"/>
                <a:gd name="T26" fmla="*/ 150 w 215"/>
                <a:gd name="T27" fmla="*/ 69 h 179"/>
                <a:gd name="T28" fmla="*/ 140 w 215"/>
                <a:gd name="T29" fmla="*/ 79 h 179"/>
                <a:gd name="T30" fmla="*/ 176 w 215"/>
                <a:gd name="T31" fmla="*/ 126 h 179"/>
                <a:gd name="T32" fmla="*/ 153 w 215"/>
                <a:gd name="T33" fmla="*/ 94 h 179"/>
                <a:gd name="T34" fmla="*/ 164 w 215"/>
                <a:gd name="T35" fmla="*/ 84 h 179"/>
                <a:gd name="T36" fmla="*/ 188 w 215"/>
                <a:gd name="T37" fmla="*/ 118 h 179"/>
                <a:gd name="T38" fmla="*/ 176 w 215"/>
                <a:gd name="T39" fmla="*/ 126 h 179"/>
                <a:gd name="T40" fmla="*/ 201 w 215"/>
                <a:gd name="T41" fmla="*/ 179 h 179"/>
                <a:gd name="T42" fmla="*/ 186 w 215"/>
                <a:gd name="T43" fmla="*/ 143 h 179"/>
                <a:gd name="T44" fmla="*/ 199 w 215"/>
                <a:gd name="T45" fmla="*/ 136 h 179"/>
                <a:gd name="T46" fmla="*/ 215 w 215"/>
                <a:gd name="T47" fmla="*/ 175 h 179"/>
                <a:gd name="T48" fmla="*/ 201 w 215"/>
                <a:gd name="T4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5" h="179">
                  <a:moveTo>
                    <a:pt x="39" y="19"/>
                  </a:moveTo>
                  <a:cubicBezTo>
                    <a:pt x="27" y="16"/>
                    <a:pt x="14" y="14"/>
                    <a:pt x="0" y="14"/>
                  </a:cubicBezTo>
                  <a:cubicBezTo>
                    <a:pt x="1" y="0"/>
                    <a:pt x="1" y="0"/>
                    <a:pt x="1" y="0"/>
                  </a:cubicBezTo>
                  <a:cubicBezTo>
                    <a:pt x="15" y="0"/>
                    <a:pt x="29" y="2"/>
                    <a:pt x="43" y="5"/>
                  </a:cubicBezTo>
                  <a:lnTo>
                    <a:pt x="39" y="19"/>
                  </a:lnTo>
                  <a:close/>
                  <a:moveTo>
                    <a:pt x="93" y="42"/>
                  </a:moveTo>
                  <a:cubicBezTo>
                    <a:pt x="82" y="35"/>
                    <a:pt x="70" y="29"/>
                    <a:pt x="58" y="25"/>
                  </a:cubicBezTo>
                  <a:cubicBezTo>
                    <a:pt x="63" y="12"/>
                    <a:pt x="63" y="12"/>
                    <a:pt x="63" y="12"/>
                  </a:cubicBezTo>
                  <a:cubicBezTo>
                    <a:pt x="76" y="16"/>
                    <a:pt x="89" y="22"/>
                    <a:pt x="101" y="30"/>
                  </a:cubicBezTo>
                  <a:lnTo>
                    <a:pt x="93" y="42"/>
                  </a:lnTo>
                  <a:close/>
                  <a:moveTo>
                    <a:pt x="140" y="79"/>
                  </a:moveTo>
                  <a:cubicBezTo>
                    <a:pt x="130" y="69"/>
                    <a:pt x="120" y="60"/>
                    <a:pt x="110" y="53"/>
                  </a:cubicBezTo>
                  <a:cubicBezTo>
                    <a:pt x="118" y="41"/>
                    <a:pt x="118" y="41"/>
                    <a:pt x="118" y="41"/>
                  </a:cubicBezTo>
                  <a:cubicBezTo>
                    <a:pt x="129" y="49"/>
                    <a:pt x="140" y="59"/>
                    <a:pt x="150" y="69"/>
                  </a:cubicBezTo>
                  <a:lnTo>
                    <a:pt x="140" y="79"/>
                  </a:lnTo>
                  <a:close/>
                  <a:moveTo>
                    <a:pt x="176" y="126"/>
                  </a:moveTo>
                  <a:cubicBezTo>
                    <a:pt x="169" y="114"/>
                    <a:pt x="161" y="104"/>
                    <a:pt x="153" y="94"/>
                  </a:cubicBezTo>
                  <a:cubicBezTo>
                    <a:pt x="164" y="84"/>
                    <a:pt x="164" y="84"/>
                    <a:pt x="164" y="84"/>
                  </a:cubicBezTo>
                  <a:cubicBezTo>
                    <a:pt x="173" y="95"/>
                    <a:pt x="181" y="106"/>
                    <a:pt x="188" y="118"/>
                  </a:cubicBezTo>
                  <a:lnTo>
                    <a:pt x="176" y="126"/>
                  </a:lnTo>
                  <a:close/>
                  <a:moveTo>
                    <a:pt x="201" y="179"/>
                  </a:moveTo>
                  <a:cubicBezTo>
                    <a:pt x="198" y="168"/>
                    <a:pt x="193" y="155"/>
                    <a:pt x="186" y="143"/>
                  </a:cubicBezTo>
                  <a:cubicBezTo>
                    <a:pt x="199" y="136"/>
                    <a:pt x="199" y="136"/>
                    <a:pt x="199" y="136"/>
                  </a:cubicBezTo>
                  <a:cubicBezTo>
                    <a:pt x="206" y="149"/>
                    <a:pt x="211" y="163"/>
                    <a:pt x="215" y="175"/>
                  </a:cubicBezTo>
                  <a:lnTo>
                    <a:pt x="201"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97" name="Freeform 96"/>
            <p:cNvSpPr>
              <a:spLocks noEditPoints="1"/>
            </p:cNvSpPr>
            <p:nvPr/>
          </p:nvSpPr>
          <p:spPr bwMode="auto">
            <a:xfrm>
              <a:off x="-3824288" y="-1739900"/>
              <a:ext cx="338138" cy="296863"/>
            </a:xfrm>
            <a:custGeom>
              <a:avLst/>
              <a:gdLst>
                <a:gd name="T0" fmla="*/ 104 w 213"/>
                <a:gd name="T1" fmla="*/ 69 h 187"/>
                <a:gd name="T2" fmla="*/ 57 w 213"/>
                <a:gd name="T3" fmla="*/ 152 h 187"/>
                <a:gd name="T4" fmla="*/ 154 w 213"/>
                <a:gd name="T5" fmla="*/ 152 h 187"/>
                <a:gd name="T6" fmla="*/ 104 w 213"/>
                <a:gd name="T7" fmla="*/ 69 h 187"/>
                <a:gd name="T8" fmla="*/ 0 w 213"/>
                <a:gd name="T9" fmla="*/ 187 h 187"/>
                <a:gd name="T10" fmla="*/ 104 w 213"/>
                <a:gd name="T11" fmla="*/ 0 h 187"/>
                <a:gd name="T12" fmla="*/ 213 w 213"/>
                <a:gd name="T13" fmla="*/ 185 h 187"/>
                <a:gd name="T14" fmla="*/ 0 w 213"/>
                <a:gd name="T15" fmla="*/ 187 h 1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187">
                  <a:moveTo>
                    <a:pt x="104" y="69"/>
                  </a:moveTo>
                  <a:lnTo>
                    <a:pt x="57" y="152"/>
                  </a:lnTo>
                  <a:lnTo>
                    <a:pt x="154" y="152"/>
                  </a:lnTo>
                  <a:lnTo>
                    <a:pt x="104" y="69"/>
                  </a:lnTo>
                  <a:close/>
                  <a:moveTo>
                    <a:pt x="0" y="187"/>
                  </a:moveTo>
                  <a:lnTo>
                    <a:pt x="104" y="0"/>
                  </a:lnTo>
                  <a:lnTo>
                    <a:pt x="213" y="185"/>
                  </a:lnTo>
                  <a:lnTo>
                    <a:pt x="0" y="1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98" name="Freeform 97"/>
            <p:cNvSpPr>
              <a:spLocks/>
            </p:cNvSpPr>
            <p:nvPr/>
          </p:nvSpPr>
          <p:spPr bwMode="auto">
            <a:xfrm>
              <a:off x="-3144838" y="-3821113"/>
              <a:ext cx="2900363" cy="2886075"/>
            </a:xfrm>
            <a:custGeom>
              <a:avLst/>
              <a:gdLst>
                <a:gd name="T0" fmla="*/ 388 w 773"/>
                <a:gd name="T1" fmla="*/ 768 h 768"/>
                <a:gd name="T2" fmla="*/ 125 w 773"/>
                <a:gd name="T3" fmla="*/ 663 h 768"/>
                <a:gd name="T4" fmla="*/ 6 w 773"/>
                <a:gd name="T5" fmla="*/ 395 h 768"/>
                <a:gd name="T6" fmla="*/ 378 w 773"/>
                <a:gd name="T7" fmla="*/ 3 h 768"/>
                <a:gd name="T8" fmla="*/ 665 w 773"/>
                <a:gd name="T9" fmla="*/ 121 h 768"/>
                <a:gd name="T10" fmla="*/ 654 w 773"/>
                <a:gd name="T11" fmla="*/ 131 h 768"/>
                <a:gd name="T12" fmla="*/ 378 w 773"/>
                <a:gd name="T13" fmla="*/ 17 h 768"/>
                <a:gd name="T14" fmla="*/ 20 w 773"/>
                <a:gd name="T15" fmla="*/ 395 h 768"/>
                <a:gd name="T16" fmla="*/ 135 w 773"/>
                <a:gd name="T17" fmla="*/ 652 h 768"/>
                <a:gd name="T18" fmla="*/ 398 w 773"/>
                <a:gd name="T19" fmla="*/ 753 h 768"/>
                <a:gd name="T20" fmla="*/ 655 w 773"/>
                <a:gd name="T21" fmla="*/ 639 h 768"/>
                <a:gd name="T22" fmla="*/ 756 w 773"/>
                <a:gd name="T23" fmla="*/ 375 h 768"/>
                <a:gd name="T24" fmla="*/ 720 w 773"/>
                <a:gd name="T25" fmla="*/ 226 h 768"/>
                <a:gd name="T26" fmla="*/ 733 w 773"/>
                <a:gd name="T27" fmla="*/ 220 h 768"/>
                <a:gd name="T28" fmla="*/ 771 w 773"/>
                <a:gd name="T29" fmla="*/ 375 h 768"/>
                <a:gd name="T30" fmla="*/ 666 w 773"/>
                <a:gd name="T31" fmla="*/ 648 h 768"/>
                <a:gd name="T32" fmla="*/ 398 w 773"/>
                <a:gd name="T33" fmla="*/ 768 h 768"/>
                <a:gd name="T34" fmla="*/ 388 w 773"/>
                <a:gd name="T35"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768">
                  <a:moveTo>
                    <a:pt x="388" y="768"/>
                  </a:moveTo>
                  <a:cubicBezTo>
                    <a:pt x="289" y="768"/>
                    <a:pt x="196" y="731"/>
                    <a:pt x="125" y="663"/>
                  </a:cubicBezTo>
                  <a:cubicBezTo>
                    <a:pt x="51" y="592"/>
                    <a:pt x="8" y="497"/>
                    <a:pt x="6" y="395"/>
                  </a:cubicBezTo>
                  <a:cubicBezTo>
                    <a:pt x="0" y="184"/>
                    <a:pt x="167" y="8"/>
                    <a:pt x="378" y="3"/>
                  </a:cubicBezTo>
                  <a:cubicBezTo>
                    <a:pt x="486" y="0"/>
                    <a:pt x="590" y="43"/>
                    <a:pt x="665" y="121"/>
                  </a:cubicBezTo>
                  <a:cubicBezTo>
                    <a:pt x="654" y="131"/>
                    <a:pt x="654" y="131"/>
                    <a:pt x="654" y="131"/>
                  </a:cubicBezTo>
                  <a:cubicBezTo>
                    <a:pt x="583" y="56"/>
                    <a:pt x="482" y="15"/>
                    <a:pt x="378" y="17"/>
                  </a:cubicBezTo>
                  <a:cubicBezTo>
                    <a:pt x="175" y="22"/>
                    <a:pt x="15" y="192"/>
                    <a:pt x="20" y="395"/>
                  </a:cubicBezTo>
                  <a:cubicBezTo>
                    <a:pt x="23" y="493"/>
                    <a:pt x="63" y="584"/>
                    <a:pt x="135" y="652"/>
                  </a:cubicBezTo>
                  <a:cubicBezTo>
                    <a:pt x="206" y="720"/>
                    <a:pt x="299" y="756"/>
                    <a:pt x="398" y="753"/>
                  </a:cubicBezTo>
                  <a:cubicBezTo>
                    <a:pt x="496" y="751"/>
                    <a:pt x="587" y="710"/>
                    <a:pt x="655" y="639"/>
                  </a:cubicBezTo>
                  <a:cubicBezTo>
                    <a:pt x="723" y="567"/>
                    <a:pt x="759" y="474"/>
                    <a:pt x="756" y="375"/>
                  </a:cubicBezTo>
                  <a:cubicBezTo>
                    <a:pt x="755" y="323"/>
                    <a:pt x="743" y="273"/>
                    <a:pt x="720" y="226"/>
                  </a:cubicBezTo>
                  <a:cubicBezTo>
                    <a:pt x="733" y="220"/>
                    <a:pt x="733" y="220"/>
                    <a:pt x="733" y="220"/>
                  </a:cubicBezTo>
                  <a:cubicBezTo>
                    <a:pt x="757" y="268"/>
                    <a:pt x="769" y="321"/>
                    <a:pt x="771" y="375"/>
                  </a:cubicBezTo>
                  <a:cubicBezTo>
                    <a:pt x="773" y="477"/>
                    <a:pt x="736" y="574"/>
                    <a:pt x="666" y="648"/>
                  </a:cubicBezTo>
                  <a:cubicBezTo>
                    <a:pt x="595" y="723"/>
                    <a:pt x="500" y="765"/>
                    <a:pt x="398" y="768"/>
                  </a:cubicBezTo>
                  <a:cubicBezTo>
                    <a:pt x="395" y="768"/>
                    <a:pt x="391" y="768"/>
                    <a:pt x="388" y="7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99" name="Freeform 98"/>
            <p:cNvSpPr>
              <a:spLocks/>
            </p:cNvSpPr>
            <p:nvPr/>
          </p:nvSpPr>
          <p:spPr bwMode="auto">
            <a:xfrm>
              <a:off x="-431801" y="-2608263"/>
              <a:ext cx="88900" cy="76200"/>
            </a:xfrm>
            <a:custGeom>
              <a:avLst/>
              <a:gdLst>
                <a:gd name="T0" fmla="*/ 20 w 24"/>
                <a:gd name="T1" fmla="*/ 20 h 20"/>
                <a:gd name="T2" fmla="*/ 0 w 24"/>
                <a:gd name="T3" fmla="*/ 13 h 20"/>
                <a:gd name="T4" fmla="*/ 6 w 24"/>
                <a:gd name="T5" fmla="*/ 0 h 20"/>
                <a:gd name="T6" fmla="*/ 24 w 24"/>
                <a:gd name="T7" fmla="*/ 7 h 20"/>
                <a:gd name="T8" fmla="*/ 20 w 24"/>
                <a:gd name="T9" fmla="*/ 20 h 20"/>
              </a:gdLst>
              <a:ahLst/>
              <a:cxnLst>
                <a:cxn ang="0">
                  <a:pos x="T0" y="T1"/>
                </a:cxn>
                <a:cxn ang="0">
                  <a:pos x="T2" y="T3"/>
                </a:cxn>
                <a:cxn ang="0">
                  <a:pos x="T4" y="T5"/>
                </a:cxn>
                <a:cxn ang="0">
                  <a:pos x="T6" y="T7"/>
                </a:cxn>
                <a:cxn ang="0">
                  <a:pos x="T8" y="T9"/>
                </a:cxn>
              </a:cxnLst>
              <a:rect l="0" t="0" r="r" b="b"/>
              <a:pathLst>
                <a:path w="24" h="20">
                  <a:moveTo>
                    <a:pt x="20" y="20"/>
                  </a:moveTo>
                  <a:cubicBezTo>
                    <a:pt x="13" y="18"/>
                    <a:pt x="7" y="16"/>
                    <a:pt x="0" y="13"/>
                  </a:cubicBezTo>
                  <a:cubicBezTo>
                    <a:pt x="6" y="0"/>
                    <a:pt x="6" y="0"/>
                    <a:pt x="6" y="0"/>
                  </a:cubicBezTo>
                  <a:cubicBezTo>
                    <a:pt x="12" y="2"/>
                    <a:pt x="18" y="5"/>
                    <a:pt x="24" y="7"/>
                  </a:cubicBezTo>
                  <a:lnTo>
                    <a:pt x="2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100" name="Freeform 99"/>
            <p:cNvSpPr>
              <a:spLocks noEditPoints="1"/>
            </p:cNvSpPr>
            <p:nvPr/>
          </p:nvSpPr>
          <p:spPr bwMode="auto">
            <a:xfrm>
              <a:off x="-1168401" y="-3452813"/>
              <a:ext cx="679450" cy="857250"/>
            </a:xfrm>
            <a:custGeom>
              <a:avLst/>
              <a:gdLst>
                <a:gd name="T0" fmla="*/ 10 w 181"/>
                <a:gd name="T1" fmla="*/ 42 h 228"/>
                <a:gd name="T2" fmla="*/ 0 w 181"/>
                <a:gd name="T3" fmla="*/ 3 h 228"/>
                <a:gd name="T4" fmla="*/ 14 w 181"/>
                <a:gd name="T5" fmla="*/ 0 h 228"/>
                <a:gd name="T6" fmla="*/ 24 w 181"/>
                <a:gd name="T7" fmla="*/ 37 h 228"/>
                <a:gd name="T8" fmla="*/ 10 w 181"/>
                <a:gd name="T9" fmla="*/ 42 h 228"/>
                <a:gd name="T10" fmla="*/ 36 w 181"/>
                <a:gd name="T11" fmla="*/ 100 h 228"/>
                <a:gd name="T12" fmla="*/ 19 w 181"/>
                <a:gd name="T13" fmla="*/ 64 h 228"/>
                <a:gd name="T14" fmla="*/ 32 w 181"/>
                <a:gd name="T15" fmla="*/ 59 h 228"/>
                <a:gd name="T16" fmla="*/ 49 w 181"/>
                <a:gd name="T17" fmla="*/ 92 h 228"/>
                <a:gd name="T18" fmla="*/ 36 w 181"/>
                <a:gd name="T19" fmla="*/ 100 h 228"/>
                <a:gd name="T20" fmla="*/ 74 w 181"/>
                <a:gd name="T21" fmla="*/ 151 h 228"/>
                <a:gd name="T22" fmla="*/ 49 w 181"/>
                <a:gd name="T23" fmla="*/ 120 h 228"/>
                <a:gd name="T24" fmla="*/ 61 w 181"/>
                <a:gd name="T25" fmla="*/ 112 h 228"/>
                <a:gd name="T26" fmla="*/ 84 w 181"/>
                <a:gd name="T27" fmla="*/ 142 h 228"/>
                <a:gd name="T28" fmla="*/ 74 w 181"/>
                <a:gd name="T29" fmla="*/ 151 h 228"/>
                <a:gd name="T30" fmla="*/ 120 w 181"/>
                <a:gd name="T31" fmla="*/ 195 h 228"/>
                <a:gd name="T32" fmla="*/ 90 w 181"/>
                <a:gd name="T33" fmla="*/ 169 h 228"/>
                <a:gd name="T34" fmla="*/ 100 w 181"/>
                <a:gd name="T35" fmla="*/ 159 h 228"/>
                <a:gd name="T36" fmla="*/ 129 w 181"/>
                <a:gd name="T37" fmla="*/ 183 h 228"/>
                <a:gd name="T38" fmla="*/ 120 w 181"/>
                <a:gd name="T39" fmla="*/ 195 h 228"/>
                <a:gd name="T40" fmla="*/ 174 w 181"/>
                <a:gd name="T41" fmla="*/ 228 h 228"/>
                <a:gd name="T42" fmla="*/ 140 w 181"/>
                <a:gd name="T43" fmla="*/ 209 h 228"/>
                <a:gd name="T44" fmla="*/ 148 w 181"/>
                <a:gd name="T45" fmla="*/ 197 h 228"/>
                <a:gd name="T46" fmla="*/ 181 w 181"/>
                <a:gd name="T47" fmla="*/ 216 h 228"/>
                <a:gd name="T48" fmla="*/ 174 w 181"/>
                <a:gd name="T49"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1" h="228">
                  <a:moveTo>
                    <a:pt x="10" y="42"/>
                  </a:moveTo>
                  <a:cubicBezTo>
                    <a:pt x="6" y="29"/>
                    <a:pt x="3" y="16"/>
                    <a:pt x="0" y="3"/>
                  </a:cubicBezTo>
                  <a:cubicBezTo>
                    <a:pt x="14" y="0"/>
                    <a:pt x="14" y="0"/>
                    <a:pt x="14" y="0"/>
                  </a:cubicBezTo>
                  <a:cubicBezTo>
                    <a:pt x="17" y="13"/>
                    <a:pt x="20" y="25"/>
                    <a:pt x="24" y="37"/>
                  </a:cubicBezTo>
                  <a:lnTo>
                    <a:pt x="10" y="42"/>
                  </a:lnTo>
                  <a:close/>
                  <a:moveTo>
                    <a:pt x="36" y="100"/>
                  </a:moveTo>
                  <a:cubicBezTo>
                    <a:pt x="30" y="88"/>
                    <a:pt x="24" y="76"/>
                    <a:pt x="19" y="64"/>
                  </a:cubicBezTo>
                  <a:cubicBezTo>
                    <a:pt x="32" y="59"/>
                    <a:pt x="32" y="59"/>
                    <a:pt x="32" y="59"/>
                  </a:cubicBezTo>
                  <a:cubicBezTo>
                    <a:pt x="37" y="70"/>
                    <a:pt x="43" y="82"/>
                    <a:pt x="49" y="92"/>
                  </a:cubicBezTo>
                  <a:lnTo>
                    <a:pt x="36" y="100"/>
                  </a:lnTo>
                  <a:close/>
                  <a:moveTo>
                    <a:pt x="74" y="151"/>
                  </a:moveTo>
                  <a:cubicBezTo>
                    <a:pt x="65" y="142"/>
                    <a:pt x="57" y="131"/>
                    <a:pt x="49" y="120"/>
                  </a:cubicBezTo>
                  <a:cubicBezTo>
                    <a:pt x="61" y="112"/>
                    <a:pt x="61" y="112"/>
                    <a:pt x="61" y="112"/>
                  </a:cubicBezTo>
                  <a:cubicBezTo>
                    <a:pt x="68" y="122"/>
                    <a:pt x="76" y="132"/>
                    <a:pt x="84" y="142"/>
                  </a:cubicBezTo>
                  <a:lnTo>
                    <a:pt x="74" y="151"/>
                  </a:lnTo>
                  <a:close/>
                  <a:moveTo>
                    <a:pt x="120" y="195"/>
                  </a:moveTo>
                  <a:cubicBezTo>
                    <a:pt x="110" y="187"/>
                    <a:pt x="100" y="178"/>
                    <a:pt x="90" y="169"/>
                  </a:cubicBezTo>
                  <a:cubicBezTo>
                    <a:pt x="100" y="159"/>
                    <a:pt x="100" y="159"/>
                    <a:pt x="100" y="159"/>
                  </a:cubicBezTo>
                  <a:cubicBezTo>
                    <a:pt x="109" y="167"/>
                    <a:pt x="119" y="176"/>
                    <a:pt x="129" y="183"/>
                  </a:cubicBezTo>
                  <a:lnTo>
                    <a:pt x="120" y="195"/>
                  </a:lnTo>
                  <a:close/>
                  <a:moveTo>
                    <a:pt x="174" y="228"/>
                  </a:moveTo>
                  <a:cubicBezTo>
                    <a:pt x="162" y="223"/>
                    <a:pt x="151" y="216"/>
                    <a:pt x="140" y="209"/>
                  </a:cubicBezTo>
                  <a:cubicBezTo>
                    <a:pt x="148" y="197"/>
                    <a:pt x="148" y="197"/>
                    <a:pt x="148" y="197"/>
                  </a:cubicBezTo>
                  <a:cubicBezTo>
                    <a:pt x="158" y="204"/>
                    <a:pt x="169" y="210"/>
                    <a:pt x="181" y="216"/>
                  </a:cubicBezTo>
                  <a:lnTo>
                    <a:pt x="174" y="2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101" name="Freeform 100"/>
            <p:cNvSpPr>
              <a:spLocks/>
            </p:cNvSpPr>
            <p:nvPr/>
          </p:nvSpPr>
          <p:spPr bwMode="auto">
            <a:xfrm>
              <a:off x="-1190626" y="-3609975"/>
              <a:ext cx="60325" cy="77788"/>
            </a:xfrm>
            <a:custGeom>
              <a:avLst/>
              <a:gdLst>
                <a:gd name="T0" fmla="*/ 2 w 16"/>
                <a:gd name="T1" fmla="*/ 21 h 21"/>
                <a:gd name="T2" fmla="*/ 0 w 16"/>
                <a:gd name="T3" fmla="*/ 1 h 21"/>
                <a:gd name="T4" fmla="*/ 15 w 16"/>
                <a:gd name="T5" fmla="*/ 0 h 21"/>
                <a:gd name="T6" fmla="*/ 16 w 16"/>
                <a:gd name="T7" fmla="*/ 20 h 21"/>
                <a:gd name="T8" fmla="*/ 2 w 16"/>
                <a:gd name="T9" fmla="*/ 21 h 21"/>
              </a:gdLst>
              <a:ahLst/>
              <a:cxnLst>
                <a:cxn ang="0">
                  <a:pos x="T0" y="T1"/>
                </a:cxn>
                <a:cxn ang="0">
                  <a:pos x="T2" y="T3"/>
                </a:cxn>
                <a:cxn ang="0">
                  <a:pos x="T4" y="T5"/>
                </a:cxn>
                <a:cxn ang="0">
                  <a:pos x="T6" y="T7"/>
                </a:cxn>
                <a:cxn ang="0">
                  <a:pos x="T8" y="T9"/>
                </a:cxn>
              </a:cxnLst>
              <a:rect l="0" t="0" r="r" b="b"/>
              <a:pathLst>
                <a:path w="16" h="21">
                  <a:moveTo>
                    <a:pt x="2" y="21"/>
                  </a:moveTo>
                  <a:cubicBezTo>
                    <a:pt x="1" y="15"/>
                    <a:pt x="1" y="8"/>
                    <a:pt x="0" y="1"/>
                  </a:cubicBezTo>
                  <a:cubicBezTo>
                    <a:pt x="15" y="0"/>
                    <a:pt x="15" y="0"/>
                    <a:pt x="15" y="0"/>
                  </a:cubicBezTo>
                  <a:cubicBezTo>
                    <a:pt x="15" y="6"/>
                    <a:pt x="16" y="13"/>
                    <a:pt x="16" y="20"/>
                  </a:cubicBezTo>
                  <a:lnTo>
                    <a:pt x="2"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102" name="Freeform 101"/>
            <p:cNvSpPr>
              <a:spLocks/>
            </p:cNvSpPr>
            <p:nvPr/>
          </p:nvSpPr>
          <p:spPr bwMode="auto">
            <a:xfrm>
              <a:off x="-1190626" y="-3824288"/>
              <a:ext cx="60325" cy="82550"/>
            </a:xfrm>
            <a:custGeom>
              <a:avLst/>
              <a:gdLst>
                <a:gd name="T0" fmla="*/ 14 w 16"/>
                <a:gd name="T1" fmla="*/ 22 h 22"/>
                <a:gd name="T2" fmla="*/ 0 w 16"/>
                <a:gd name="T3" fmla="*/ 21 h 22"/>
                <a:gd name="T4" fmla="*/ 2 w 16"/>
                <a:gd name="T5" fmla="*/ 0 h 22"/>
                <a:gd name="T6" fmla="*/ 16 w 16"/>
                <a:gd name="T7" fmla="*/ 2 h 22"/>
                <a:gd name="T8" fmla="*/ 14 w 16"/>
                <a:gd name="T9" fmla="*/ 22 h 22"/>
              </a:gdLst>
              <a:ahLst/>
              <a:cxnLst>
                <a:cxn ang="0">
                  <a:pos x="T0" y="T1"/>
                </a:cxn>
                <a:cxn ang="0">
                  <a:pos x="T2" y="T3"/>
                </a:cxn>
                <a:cxn ang="0">
                  <a:pos x="T4" y="T5"/>
                </a:cxn>
                <a:cxn ang="0">
                  <a:pos x="T6" y="T7"/>
                </a:cxn>
                <a:cxn ang="0">
                  <a:pos x="T8" y="T9"/>
                </a:cxn>
              </a:cxnLst>
              <a:rect l="0" t="0" r="r" b="b"/>
              <a:pathLst>
                <a:path w="16" h="22">
                  <a:moveTo>
                    <a:pt x="14" y="22"/>
                  </a:moveTo>
                  <a:cubicBezTo>
                    <a:pt x="0" y="21"/>
                    <a:pt x="0" y="21"/>
                    <a:pt x="0" y="21"/>
                  </a:cubicBezTo>
                  <a:cubicBezTo>
                    <a:pt x="0" y="14"/>
                    <a:pt x="1" y="7"/>
                    <a:pt x="2" y="0"/>
                  </a:cubicBezTo>
                  <a:cubicBezTo>
                    <a:pt x="16" y="2"/>
                    <a:pt x="16" y="2"/>
                    <a:pt x="16" y="2"/>
                  </a:cubicBezTo>
                  <a:cubicBezTo>
                    <a:pt x="15" y="9"/>
                    <a:pt x="15" y="15"/>
                    <a:pt x="14" y="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103" name="Freeform 102"/>
            <p:cNvSpPr>
              <a:spLocks noEditPoints="1"/>
            </p:cNvSpPr>
            <p:nvPr/>
          </p:nvSpPr>
          <p:spPr bwMode="auto">
            <a:xfrm>
              <a:off x="-1171576" y="-4887913"/>
              <a:ext cx="2393950" cy="2416175"/>
            </a:xfrm>
            <a:custGeom>
              <a:avLst/>
              <a:gdLst>
                <a:gd name="T0" fmla="*/ 316 w 638"/>
                <a:gd name="T1" fmla="*/ 14 h 643"/>
                <a:gd name="T2" fmla="*/ 316 w 638"/>
                <a:gd name="T3" fmla="*/ 0 h 643"/>
                <a:gd name="T4" fmla="*/ 348 w 638"/>
                <a:gd name="T5" fmla="*/ 15 h 643"/>
                <a:gd name="T6" fmla="*/ 287 w 638"/>
                <a:gd name="T7" fmla="*/ 1 h 643"/>
                <a:gd name="T8" fmla="*/ 406 w 638"/>
                <a:gd name="T9" fmla="*/ 27 h 643"/>
                <a:gd name="T10" fmla="*/ 410 w 638"/>
                <a:gd name="T11" fmla="*/ 13 h 643"/>
                <a:gd name="T12" fmla="*/ 186 w 638"/>
                <a:gd name="T13" fmla="*/ 27 h 643"/>
                <a:gd name="T14" fmla="*/ 192 w 638"/>
                <a:gd name="T15" fmla="*/ 40 h 643"/>
                <a:gd name="T16" fmla="*/ 430 w 638"/>
                <a:gd name="T17" fmla="*/ 20 h 643"/>
                <a:gd name="T18" fmla="*/ 140 w 638"/>
                <a:gd name="T19" fmla="*/ 69 h 643"/>
                <a:gd name="T20" fmla="*/ 174 w 638"/>
                <a:gd name="T21" fmla="*/ 49 h 643"/>
                <a:gd name="T22" fmla="*/ 478 w 638"/>
                <a:gd name="T23" fmla="*/ 60 h 643"/>
                <a:gd name="T24" fmla="*/ 511 w 638"/>
                <a:gd name="T25" fmla="*/ 83 h 643"/>
                <a:gd name="T26" fmla="*/ 115 w 638"/>
                <a:gd name="T27" fmla="*/ 70 h 643"/>
                <a:gd name="T28" fmla="*/ 553 w 638"/>
                <a:gd name="T29" fmla="*/ 125 h 643"/>
                <a:gd name="T30" fmla="*/ 564 w 638"/>
                <a:gd name="T31" fmla="*/ 116 h 643"/>
                <a:gd name="T32" fmla="*/ 46 w 638"/>
                <a:gd name="T33" fmla="*/ 147 h 643"/>
                <a:gd name="T34" fmla="*/ 58 w 638"/>
                <a:gd name="T35" fmla="*/ 155 h 643"/>
                <a:gd name="T36" fmla="*/ 577 w 638"/>
                <a:gd name="T37" fmla="*/ 132 h 643"/>
                <a:gd name="T38" fmla="*/ 31 w 638"/>
                <a:gd name="T39" fmla="*/ 208 h 643"/>
                <a:gd name="T40" fmla="*/ 48 w 638"/>
                <a:gd name="T41" fmla="*/ 172 h 643"/>
                <a:gd name="T42" fmla="*/ 595 w 638"/>
                <a:gd name="T43" fmla="*/ 192 h 643"/>
                <a:gd name="T44" fmla="*/ 610 w 638"/>
                <a:gd name="T45" fmla="*/ 229 h 643"/>
                <a:gd name="T46" fmla="*/ 10 w 638"/>
                <a:gd name="T47" fmla="*/ 222 h 643"/>
                <a:gd name="T48" fmla="*/ 622 w 638"/>
                <a:gd name="T49" fmla="*/ 288 h 643"/>
                <a:gd name="T50" fmla="*/ 636 w 638"/>
                <a:gd name="T51" fmla="*/ 286 h 643"/>
                <a:gd name="T52" fmla="*/ 623 w 638"/>
                <a:gd name="T53" fmla="*/ 347 h 643"/>
                <a:gd name="T54" fmla="*/ 623 w 638"/>
                <a:gd name="T55" fmla="*/ 308 h 643"/>
                <a:gd name="T56" fmla="*/ 638 w 638"/>
                <a:gd name="T57" fmla="*/ 325 h 643"/>
                <a:gd name="T58" fmla="*/ 612 w 638"/>
                <a:gd name="T59" fmla="*/ 406 h 643"/>
                <a:gd name="T60" fmla="*/ 626 w 638"/>
                <a:gd name="T61" fmla="*/ 410 h 643"/>
                <a:gd name="T62" fmla="*/ 606 w 638"/>
                <a:gd name="T63" fmla="*/ 425 h 643"/>
                <a:gd name="T64" fmla="*/ 569 w 638"/>
                <a:gd name="T65" fmla="*/ 521 h 643"/>
                <a:gd name="T66" fmla="*/ 593 w 638"/>
                <a:gd name="T67" fmla="*/ 486 h 643"/>
                <a:gd name="T68" fmla="*/ 516 w 638"/>
                <a:gd name="T69" fmla="*/ 555 h 643"/>
                <a:gd name="T70" fmla="*/ 526 w 638"/>
                <a:gd name="T71" fmla="*/ 566 h 643"/>
                <a:gd name="T72" fmla="*/ 501 w 638"/>
                <a:gd name="T73" fmla="*/ 567 h 643"/>
                <a:gd name="T74" fmla="*/ 418 w 638"/>
                <a:gd name="T75" fmla="*/ 627 h 643"/>
                <a:gd name="T76" fmla="*/ 456 w 638"/>
                <a:gd name="T77" fmla="*/ 611 h 643"/>
                <a:gd name="T78" fmla="*/ 355 w 638"/>
                <a:gd name="T79" fmla="*/ 626 h 643"/>
                <a:gd name="T80" fmla="*/ 357 w 638"/>
                <a:gd name="T81" fmla="*/ 640 h 643"/>
                <a:gd name="T82" fmla="*/ 294 w 638"/>
                <a:gd name="T83" fmla="*/ 642 h 643"/>
                <a:gd name="T84" fmla="*/ 317 w 638"/>
                <a:gd name="T85" fmla="*/ 629 h 643"/>
                <a:gd name="T86" fmla="*/ 317 w 638"/>
                <a:gd name="T87" fmla="*/ 64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8" h="643">
                  <a:moveTo>
                    <a:pt x="348" y="15"/>
                  </a:moveTo>
                  <a:cubicBezTo>
                    <a:pt x="339" y="15"/>
                    <a:pt x="329" y="14"/>
                    <a:pt x="320" y="14"/>
                  </a:cubicBezTo>
                  <a:cubicBezTo>
                    <a:pt x="316" y="14"/>
                    <a:pt x="316" y="14"/>
                    <a:pt x="316" y="14"/>
                  </a:cubicBezTo>
                  <a:cubicBezTo>
                    <a:pt x="313" y="14"/>
                    <a:pt x="311" y="14"/>
                    <a:pt x="308" y="14"/>
                  </a:cubicBezTo>
                  <a:cubicBezTo>
                    <a:pt x="307" y="0"/>
                    <a:pt x="307" y="0"/>
                    <a:pt x="307" y="0"/>
                  </a:cubicBezTo>
                  <a:cubicBezTo>
                    <a:pt x="310" y="0"/>
                    <a:pt x="313" y="0"/>
                    <a:pt x="316" y="0"/>
                  </a:cubicBezTo>
                  <a:cubicBezTo>
                    <a:pt x="320" y="0"/>
                    <a:pt x="320" y="0"/>
                    <a:pt x="320" y="0"/>
                  </a:cubicBezTo>
                  <a:cubicBezTo>
                    <a:pt x="330" y="0"/>
                    <a:pt x="340" y="0"/>
                    <a:pt x="349" y="1"/>
                  </a:cubicBezTo>
                  <a:lnTo>
                    <a:pt x="348" y="15"/>
                  </a:lnTo>
                  <a:close/>
                  <a:moveTo>
                    <a:pt x="249" y="21"/>
                  </a:moveTo>
                  <a:cubicBezTo>
                    <a:pt x="246" y="7"/>
                    <a:pt x="246" y="7"/>
                    <a:pt x="246" y="7"/>
                  </a:cubicBezTo>
                  <a:cubicBezTo>
                    <a:pt x="259" y="4"/>
                    <a:pt x="273" y="2"/>
                    <a:pt x="287" y="1"/>
                  </a:cubicBezTo>
                  <a:cubicBezTo>
                    <a:pt x="288" y="15"/>
                    <a:pt x="288" y="15"/>
                    <a:pt x="288" y="15"/>
                  </a:cubicBezTo>
                  <a:cubicBezTo>
                    <a:pt x="275" y="16"/>
                    <a:pt x="262" y="18"/>
                    <a:pt x="249" y="21"/>
                  </a:cubicBezTo>
                  <a:moveTo>
                    <a:pt x="406" y="27"/>
                  </a:moveTo>
                  <a:cubicBezTo>
                    <a:pt x="393" y="23"/>
                    <a:pt x="380" y="20"/>
                    <a:pt x="367" y="18"/>
                  </a:cubicBezTo>
                  <a:cubicBezTo>
                    <a:pt x="370" y="4"/>
                    <a:pt x="370" y="4"/>
                    <a:pt x="370" y="4"/>
                  </a:cubicBezTo>
                  <a:cubicBezTo>
                    <a:pt x="383" y="6"/>
                    <a:pt x="397" y="9"/>
                    <a:pt x="410" y="13"/>
                  </a:cubicBezTo>
                  <a:lnTo>
                    <a:pt x="406" y="27"/>
                  </a:lnTo>
                  <a:close/>
                  <a:moveTo>
                    <a:pt x="192" y="40"/>
                  </a:moveTo>
                  <a:cubicBezTo>
                    <a:pt x="186" y="27"/>
                    <a:pt x="186" y="27"/>
                    <a:pt x="186" y="27"/>
                  </a:cubicBezTo>
                  <a:cubicBezTo>
                    <a:pt x="199" y="21"/>
                    <a:pt x="212" y="16"/>
                    <a:pt x="225" y="13"/>
                  </a:cubicBezTo>
                  <a:cubicBezTo>
                    <a:pt x="229" y="26"/>
                    <a:pt x="229" y="26"/>
                    <a:pt x="229" y="26"/>
                  </a:cubicBezTo>
                  <a:cubicBezTo>
                    <a:pt x="217" y="30"/>
                    <a:pt x="204" y="35"/>
                    <a:pt x="192" y="40"/>
                  </a:cubicBezTo>
                  <a:moveTo>
                    <a:pt x="461" y="50"/>
                  </a:moveTo>
                  <a:cubicBezTo>
                    <a:pt x="450" y="44"/>
                    <a:pt x="437" y="38"/>
                    <a:pt x="425" y="34"/>
                  </a:cubicBezTo>
                  <a:cubicBezTo>
                    <a:pt x="430" y="20"/>
                    <a:pt x="430" y="20"/>
                    <a:pt x="430" y="20"/>
                  </a:cubicBezTo>
                  <a:cubicBezTo>
                    <a:pt x="443" y="25"/>
                    <a:pt x="456" y="31"/>
                    <a:pt x="468" y="37"/>
                  </a:cubicBezTo>
                  <a:lnTo>
                    <a:pt x="461" y="50"/>
                  </a:lnTo>
                  <a:close/>
                  <a:moveTo>
                    <a:pt x="140" y="69"/>
                  </a:moveTo>
                  <a:cubicBezTo>
                    <a:pt x="132" y="58"/>
                    <a:pt x="132" y="58"/>
                    <a:pt x="132" y="58"/>
                  </a:cubicBezTo>
                  <a:cubicBezTo>
                    <a:pt x="143" y="50"/>
                    <a:pt x="155" y="42"/>
                    <a:pt x="168" y="36"/>
                  </a:cubicBezTo>
                  <a:cubicBezTo>
                    <a:pt x="174" y="49"/>
                    <a:pt x="174" y="49"/>
                    <a:pt x="174" y="49"/>
                  </a:cubicBezTo>
                  <a:cubicBezTo>
                    <a:pt x="162" y="55"/>
                    <a:pt x="151" y="62"/>
                    <a:pt x="140" y="69"/>
                  </a:cubicBezTo>
                  <a:moveTo>
                    <a:pt x="511" y="83"/>
                  </a:moveTo>
                  <a:cubicBezTo>
                    <a:pt x="501" y="75"/>
                    <a:pt x="490" y="67"/>
                    <a:pt x="478" y="60"/>
                  </a:cubicBezTo>
                  <a:cubicBezTo>
                    <a:pt x="486" y="48"/>
                    <a:pt x="486" y="48"/>
                    <a:pt x="486" y="48"/>
                  </a:cubicBezTo>
                  <a:cubicBezTo>
                    <a:pt x="498" y="55"/>
                    <a:pt x="509" y="63"/>
                    <a:pt x="520" y="72"/>
                  </a:cubicBezTo>
                  <a:lnTo>
                    <a:pt x="511" y="83"/>
                  </a:lnTo>
                  <a:close/>
                  <a:moveTo>
                    <a:pt x="95" y="108"/>
                  </a:moveTo>
                  <a:cubicBezTo>
                    <a:pt x="85" y="98"/>
                    <a:pt x="85" y="98"/>
                    <a:pt x="85" y="98"/>
                  </a:cubicBezTo>
                  <a:cubicBezTo>
                    <a:pt x="94" y="88"/>
                    <a:pt x="104" y="79"/>
                    <a:pt x="115" y="70"/>
                  </a:cubicBezTo>
                  <a:cubicBezTo>
                    <a:pt x="124" y="81"/>
                    <a:pt x="124" y="81"/>
                    <a:pt x="124" y="81"/>
                  </a:cubicBezTo>
                  <a:cubicBezTo>
                    <a:pt x="114" y="90"/>
                    <a:pt x="104" y="99"/>
                    <a:pt x="95" y="108"/>
                  </a:cubicBezTo>
                  <a:moveTo>
                    <a:pt x="553" y="125"/>
                  </a:moveTo>
                  <a:cubicBezTo>
                    <a:pt x="545" y="115"/>
                    <a:pt x="535" y="105"/>
                    <a:pt x="526" y="96"/>
                  </a:cubicBezTo>
                  <a:cubicBezTo>
                    <a:pt x="536" y="86"/>
                    <a:pt x="536" y="86"/>
                    <a:pt x="536" y="86"/>
                  </a:cubicBezTo>
                  <a:cubicBezTo>
                    <a:pt x="546" y="95"/>
                    <a:pt x="555" y="105"/>
                    <a:pt x="564" y="116"/>
                  </a:cubicBezTo>
                  <a:lnTo>
                    <a:pt x="553" y="125"/>
                  </a:lnTo>
                  <a:close/>
                  <a:moveTo>
                    <a:pt x="58" y="155"/>
                  </a:moveTo>
                  <a:cubicBezTo>
                    <a:pt x="46" y="147"/>
                    <a:pt x="46" y="147"/>
                    <a:pt x="46" y="147"/>
                  </a:cubicBezTo>
                  <a:cubicBezTo>
                    <a:pt x="53" y="135"/>
                    <a:pt x="62" y="124"/>
                    <a:pt x="71" y="114"/>
                  </a:cubicBezTo>
                  <a:cubicBezTo>
                    <a:pt x="82" y="123"/>
                    <a:pt x="82" y="123"/>
                    <a:pt x="82" y="123"/>
                  </a:cubicBezTo>
                  <a:cubicBezTo>
                    <a:pt x="73" y="133"/>
                    <a:pt x="65" y="144"/>
                    <a:pt x="58" y="155"/>
                  </a:cubicBezTo>
                  <a:moveTo>
                    <a:pt x="587" y="175"/>
                  </a:moveTo>
                  <a:cubicBezTo>
                    <a:pt x="580" y="163"/>
                    <a:pt x="573" y="152"/>
                    <a:pt x="565" y="141"/>
                  </a:cubicBezTo>
                  <a:cubicBezTo>
                    <a:pt x="577" y="132"/>
                    <a:pt x="577" y="132"/>
                    <a:pt x="577" y="132"/>
                  </a:cubicBezTo>
                  <a:cubicBezTo>
                    <a:pt x="585" y="144"/>
                    <a:pt x="593" y="156"/>
                    <a:pt x="599" y="168"/>
                  </a:cubicBezTo>
                  <a:lnTo>
                    <a:pt x="587" y="175"/>
                  </a:lnTo>
                  <a:close/>
                  <a:moveTo>
                    <a:pt x="31" y="208"/>
                  </a:moveTo>
                  <a:cubicBezTo>
                    <a:pt x="17" y="203"/>
                    <a:pt x="17" y="203"/>
                    <a:pt x="17" y="203"/>
                  </a:cubicBezTo>
                  <a:cubicBezTo>
                    <a:pt x="22" y="190"/>
                    <a:pt x="28" y="177"/>
                    <a:pt x="35" y="165"/>
                  </a:cubicBezTo>
                  <a:cubicBezTo>
                    <a:pt x="48" y="172"/>
                    <a:pt x="48" y="172"/>
                    <a:pt x="48" y="172"/>
                  </a:cubicBezTo>
                  <a:cubicBezTo>
                    <a:pt x="41" y="184"/>
                    <a:pt x="35" y="196"/>
                    <a:pt x="31" y="208"/>
                  </a:cubicBezTo>
                  <a:moveTo>
                    <a:pt x="610" y="229"/>
                  </a:moveTo>
                  <a:cubicBezTo>
                    <a:pt x="606" y="217"/>
                    <a:pt x="601" y="204"/>
                    <a:pt x="595" y="192"/>
                  </a:cubicBezTo>
                  <a:cubicBezTo>
                    <a:pt x="609" y="186"/>
                    <a:pt x="609" y="186"/>
                    <a:pt x="609" y="186"/>
                  </a:cubicBezTo>
                  <a:cubicBezTo>
                    <a:pt x="614" y="199"/>
                    <a:pt x="619" y="212"/>
                    <a:pt x="624" y="225"/>
                  </a:cubicBezTo>
                  <a:lnTo>
                    <a:pt x="610" y="229"/>
                  </a:lnTo>
                  <a:close/>
                  <a:moveTo>
                    <a:pt x="14" y="265"/>
                  </a:moveTo>
                  <a:cubicBezTo>
                    <a:pt x="0" y="263"/>
                    <a:pt x="0" y="263"/>
                    <a:pt x="0" y="263"/>
                  </a:cubicBezTo>
                  <a:cubicBezTo>
                    <a:pt x="2" y="249"/>
                    <a:pt x="6" y="235"/>
                    <a:pt x="10" y="222"/>
                  </a:cubicBezTo>
                  <a:cubicBezTo>
                    <a:pt x="24" y="227"/>
                    <a:pt x="24" y="227"/>
                    <a:pt x="24" y="227"/>
                  </a:cubicBezTo>
                  <a:cubicBezTo>
                    <a:pt x="20" y="239"/>
                    <a:pt x="17" y="252"/>
                    <a:pt x="14" y="265"/>
                  </a:cubicBezTo>
                  <a:moveTo>
                    <a:pt x="622" y="288"/>
                  </a:moveTo>
                  <a:cubicBezTo>
                    <a:pt x="621" y="275"/>
                    <a:pt x="618" y="261"/>
                    <a:pt x="615" y="249"/>
                  </a:cubicBezTo>
                  <a:cubicBezTo>
                    <a:pt x="629" y="245"/>
                    <a:pt x="629" y="245"/>
                    <a:pt x="629" y="245"/>
                  </a:cubicBezTo>
                  <a:cubicBezTo>
                    <a:pt x="632" y="259"/>
                    <a:pt x="635" y="272"/>
                    <a:pt x="636" y="286"/>
                  </a:cubicBezTo>
                  <a:lnTo>
                    <a:pt x="622" y="288"/>
                  </a:lnTo>
                  <a:close/>
                  <a:moveTo>
                    <a:pt x="637" y="349"/>
                  </a:moveTo>
                  <a:cubicBezTo>
                    <a:pt x="623" y="347"/>
                    <a:pt x="623" y="347"/>
                    <a:pt x="623" y="347"/>
                  </a:cubicBezTo>
                  <a:cubicBezTo>
                    <a:pt x="623" y="340"/>
                    <a:pt x="624" y="332"/>
                    <a:pt x="624" y="325"/>
                  </a:cubicBezTo>
                  <a:cubicBezTo>
                    <a:pt x="624" y="321"/>
                    <a:pt x="624" y="321"/>
                    <a:pt x="624" y="321"/>
                  </a:cubicBezTo>
                  <a:cubicBezTo>
                    <a:pt x="624" y="317"/>
                    <a:pt x="624" y="312"/>
                    <a:pt x="623" y="308"/>
                  </a:cubicBezTo>
                  <a:cubicBezTo>
                    <a:pt x="638" y="307"/>
                    <a:pt x="638" y="307"/>
                    <a:pt x="638" y="307"/>
                  </a:cubicBezTo>
                  <a:cubicBezTo>
                    <a:pt x="638" y="312"/>
                    <a:pt x="638" y="316"/>
                    <a:pt x="638" y="321"/>
                  </a:cubicBezTo>
                  <a:cubicBezTo>
                    <a:pt x="638" y="325"/>
                    <a:pt x="638" y="325"/>
                    <a:pt x="638" y="325"/>
                  </a:cubicBezTo>
                  <a:cubicBezTo>
                    <a:pt x="638" y="333"/>
                    <a:pt x="638" y="341"/>
                    <a:pt x="637" y="349"/>
                  </a:cubicBezTo>
                  <a:moveTo>
                    <a:pt x="626" y="410"/>
                  </a:moveTo>
                  <a:cubicBezTo>
                    <a:pt x="612" y="406"/>
                    <a:pt x="612" y="406"/>
                    <a:pt x="612" y="406"/>
                  </a:cubicBezTo>
                  <a:cubicBezTo>
                    <a:pt x="616" y="393"/>
                    <a:pt x="618" y="380"/>
                    <a:pt x="620" y="367"/>
                  </a:cubicBezTo>
                  <a:cubicBezTo>
                    <a:pt x="635" y="369"/>
                    <a:pt x="635" y="369"/>
                    <a:pt x="635" y="369"/>
                  </a:cubicBezTo>
                  <a:cubicBezTo>
                    <a:pt x="633" y="383"/>
                    <a:pt x="630" y="397"/>
                    <a:pt x="626" y="410"/>
                  </a:cubicBezTo>
                  <a:moveTo>
                    <a:pt x="603" y="468"/>
                  </a:moveTo>
                  <a:cubicBezTo>
                    <a:pt x="590" y="462"/>
                    <a:pt x="590" y="462"/>
                    <a:pt x="590" y="462"/>
                  </a:cubicBezTo>
                  <a:cubicBezTo>
                    <a:pt x="596" y="450"/>
                    <a:pt x="601" y="437"/>
                    <a:pt x="606" y="425"/>
                  </a:cubicBezTo>
                  <a:cubicBezTo>
                    <a:pt x="619" y="430"/>
                    <a:pt x="619" y="430"/>
                    <a:pt x="619" y="430"/>
                  </a:cubicBezTo>
                  <a:cubicBezTo>
                    <a:pt x="615" y="443"/>
                    <a:pt x="609" y="456"/>
                    <a:pt x="603" y="468"/>
                  </a:cubicBezTo>
                  <a:moveTo>
                    <a:pt x="569" y="521"/>
                  </a:moveTo>
                  <a:cubicBezTo>
                    <a:pt x="558" y="512"/>
                    <a:pt x="558" y="512"/>
                    <a:pt x="558" y="512"/>
                  </a:cubicBezTo>
                  <a:cubicBezTo>
                    <a:pt x="566" y="501"/>
                    <a:pt x="573" y="490"/>
                    <a:pt x="580" y="479"/>
                  </a:cubicBezTo>
                  <a:cubicBezTo>
                    <a:pt x="593" y="486"/>
                    <a:pt x="593" y="486"/>
                    <a:pt x="593" y="486"/>
                  </a:cubicBezTo>
                  <a:cubicBezTo>
                    <a:pt x="585" y="498"/>
                    <a:pt x="578" y="510"/>
                    <a:pt x="569" y="521"/>
                  </a:cubicBezTo>
                  <a:moveTo>
                    <a:pt x="526" y="566"/>
                  </a:moveTo>
                  <a:cubicBezTo>
                    <a:pt x="516" y="555"/>
                    <a:pt x="516" y="555"/>
                    <a:pt x="516" y="555"/>
                  </a:cubicBezTo>
                  <a:cubicBezTo>
                    <a:pt x="526" y="546"/>
                    <a:pt x="536" y="537"/>
                    <a:pt x="545" y="527"/>
                  </a:cubicBezTo>
                  <a:cubicBezTo>
                    <a:pt x="555" y="537"/>
                    <a:pt x="555" y="537"/>
                    <a:pt x="555" y="537"/>
                  </a:cubicBezTo>
                  <a:cubicBezTo>
                    <a:pt x="546" y="547"/>
                    <a:pt x="536" y="557"/>
                    <a:pt x="526" y="566"/>
                  </a:cubicBezTo>
                  <a:moveTo>
                    <a:pt x="475" y="601"/>
                  </a:moveTo>
                  <a:cubicBezTo>
                    <a:pt x="468" y="589"/>
                    <a:pt x="468" y="589"/>
                    <a:pt x="468" y="589"/>
                  </a:cubicBezTo>
                  <a:cubicBezTo>
                    <a:pt x="479" y="582"/>
                    <a:pt x="490" y="575"/>
                    <a:pt x="501" y="567"/>
                  </a:cubicBezTo>
                  <a:cubicBezTo>
                    <a:pt x="509" y="579"/>
                    <a:pt x="509" y="579"/>
                    <a:pt x="509" y="579"/>
                  </a:cubicBezTo>
                  <a:cubicBezTo>
                    <a:pt x="498" y="587"/>
                    <a:pt x="487" y="595"/>
                    <a:pt x="475" y="601"/>
                  </a:cubicBezTo>
                  <a:moveTo>
                    <a:pt x="418" y="627"/>
                  </a:moveTo>
                  <a:cubicBezTo>
                    <a:pt x="413" y="613"/>
                    <a:pt x="413" y="613"/>
                    <a:pt x="413" y="613"/>
                  </a:cubicBezTo>
                  <a:cubicBezTo>
                    <a:pt x="426" y="609"/>
                    <a:pt x="438" y="604"/>
                    <a:pt x="450" y="598"/>
                  </a:cubicBezTo>
                  <a:cubicBezTo>
                    <a:pt x="456" y="611"/>
                    <a:pt x="456" y="611"/>
                    <a:pt x="456" y="611"/>
                  </a:cubicBezTo>
                  <a:cubicBezTo>
                    <a:pt x="444" y="617"/>
                    <a:pt x="431" y="622"/>
                    <a:pt x="418" y="627"/>
                  </a:cubicBezTo>
                  <a:moveTo>
                    <a:pt x="357" y="640"/>
                  </a:moveTo>
                  <a:cubicBezTo>
                    <a:pt x="355" y="626"/>
                    <a:pt x="355" y="626"/>
                    <a:pt x="355" y="626"/>
                  </a:cubicBezTo>
                  <a:cubicBezTo>
                    <a:pt x="368" y="625"/>
                    <a:pt x="381" y="622"/>
                    <a:pt x="394" y="619"/>
                  </a:cubicBezTo>
                  <a:cubicBezTo>
                    <a:pt x="398" y="633"/>
                    <a:pt x="398" y="633"/>
                    <a:pt x="398" y="633"/>
                  </a:cubicBezTo>
                  <a:cubicBezTo>
                    <a:pt x="384" y="636"/>
                    <a:pt x="370" y="639"/>
                    <a:pt x="357" y="640"/>
                  </a:cubicBezTo>
                  <a:moveTo>
                    <a:pt x="317" y="643"/>
                  </a:moveTo>
                  <a:cubicBezTo>
                    <a:pt x="313" y="643"/>
                    <a:pt x="313" y="643"/>
                    <a:pt x="313" y="643"/>
                  </a:cubicBezTo>
                  <a:cubicBezTo>
                    <a:pt x="307" y="643"/>
                    <a:pt x="300" y="643"/>
                    <a:pt x="294" y="642"/>
                  </a:cubicBezTo>
                  <a:cubicBezTo>
                    <a:pt x="295" y="628"/>
                    <a:pt x="295" y="628"/>
                    <a:pt x="295" y="628"/>
                  </a:cubicBezTo>
                  <a:cubicBezTo>
                    <a:pt x="301" y="628"/>
                    <a:pt x="307" y="628"/>
                    <a:pt x="313" y="629"/>
                  </a:cubicBezTo>
                  <a:cubicBezTo>
                    <a:pt x="317" y="629"/>
                    <a:pt x="317" y="629"/>
                    <a:pt x="317" y="629"/>
                  </a:cubicBezTo>
                  <a:cubicBezTo>
                    <a:pt x="323" y="629"/>
                    <a:pt x="329" y="628"/>
                    <a:pt x="335" y="628"/>
                  </a:cubicBezTo>
                  <a:cubicBezTo>
                    <a:pt x="336" y="642"/>
                    <a:pt x="336" y="642"/>
                    <a:pt x="336" y="642"/>
                  </a:cubicBezTo>
                  <a:cubicBezTo>
                    <a:pt x="330" y="643"/>
                    <a:pt x="323" y="643"/>
                    <a:pt x="317" y="6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104" name="Freeform 103"/>
            <p:cNvSpPr>
              <a:spLocks/>
            </p:cNvSpPr>
            <p:nvPr/>
          </p:nvSpPr>
          <p:spPr bwMode="auto">
            <a:xfrm>
              <a:off x="-225426" y="-2551113"/>
              <a:ext cx="85725" cy="68263"/>
            </a:xfrm>
            <a:custGeom>
              <a:avLst/>
              <a:gdLst>
                <a:gd name="T0" fmla="*/ 21 w 23"/>
                <a:gd name="T1" fmla="*/ 18 h 18"/>
                <a:gd name="T2" fmla="*/ 0 w 23"/>
                <a:gd name="T3" fmla="*/ 15 h 18"/>
                <a:gd name="T4" fmla="*/ 3 w 23"/>
                <a:gd name="T5" fmla="*/ 0 h 18"/>
                <a:gd name="T6" fmla="*/ 23 w 23"/>
                <a:gd name="T7" fmla="*/ 4 h 18"/>
                <a:gd name="T8" fmla="*/ 21 w 23"/>
                <a:gd name="T9" fmla="*/ 18 h 18"/>
              </a:gdLst>
              <a:ahLst/>
              <a:cxnLst>
                <a:cxn ang="0">
                  <a:pos x="T0" y="T1"/>
                </a:cxn>
                <a:cxn ang="0">
                  <a:pos x="T2" y="T3"/>
                </a:cxn>
                <a:cxn ang="0">
                  <a:pos x="T4" y="T5"/>
                </a:cxn>
                <a:cxn ang="0">
                  <a:pos x="T6" y="T7"/>
                </a:cxn>
                <a:cxn ang="0">
                  <a:pos x="T8" y="T9"/>
                </a:cxn>
              </a:cxnLst>
              <a:rect l="0" t="0" r="r" b="b"/>
              <a:pathLst>
                <a:path w="23" h="18">
                  <a:moveTo>
                    <a:pt x="21" y="18"/>
                  </a:moveTo>
                  <a:cubicBezTo>
                    <a:pt x="14" y="17"/>
                    <a:pt x="7" y="16"/>
                    <a:pt x="0" y="15"/>
                  </a:cubicBezTo>
                  <a:cubicBezTo>
                    <a:pt x="3" y="0"/>
                    <a:pt x="3" y="0"/>
                    <a:pt x="3" y="0"/>
                  </a:cubicBezTo>
                  <a:cubicBezTo>
                    <a:pt x="9" y="2"/>
                    <a:pt x="16" y="3"/>
                    <a:pt x="23" y="4"/>
                  </a:cubicBezTo>
                  <a:lnTo>
                    <a:pt x="21"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105" name="Freeform 104"/>
            <p:cNvSpPr>
              <a:spLocks noEditPoints="1"/>
            </p:cNvSpPr>
            <p:nvPr/>
          </p:nvSpPr>
          <p:spPr bwMode="auto">
            <a:xfrm>
              <a:off x="-1460501" y="-5162550"/>
              <a:ext cx="1328738" cy="1322388"/>
            </a:xfrm>
            <a:custGeom>
              <a:avLst/>
              <a:gdLst>
                <a:gd name="T0" fmla="*/ 315 w 354"/>
                <a:gd name="T1" fmla="*/ 21 h 352"/>
                <a:gd name="T2" fmla="*/ 312 w 354"/>
                <a:gd name="T3" fmla="*/ 7 h 352"/>
                <a:gd name="T4" fmla="*/ 352 w 354"/>
                <a:gd name="T5" fmla="*/ 0 h 352"/>
                <a:gd name="T6" fmla="*/ 354 w 354"/>
                <a:gd name="T7" fmla="*/ 14 h 352"/>
                <a:gd name="T8" fmla="*/ 315 w 354"/>
                <a:gd name="T9" fmla="*/ 21 h 352"/>
                <a:gd name="T10" fmla="*/ 257 w 354"/>
                <a:gd name="T11" fmla="*/ 37 h 352"/>
                <a:gd name="T12" fmla="*/ 252 w 354"/>
                <a:gd name="T13" fmla="*/ 24 h 352"/>
                <a:gd name="T14" fmla="*/ 291 w 354"/>
                <a:gd name="T15" fmla="*/ 11 h 352"/>
                <a:gd name="T16" fmla="*/ 295 w 354"/>
                <a:gd name="T17" fmla="*/ 25 h 352"/>
                <a:gd name="T18" fmla="*/ 257 w 354"/>
                <a:gd name="T19" fmla="*/ 37 h 352"/>
                <a:gd name="T20" fmla="*/ 203 w 354"/>
                <a:gd name="T21" fmla="*/ 63 h 352"/>
                <a:gd name="T22" fmla="*/ 196 w 354"/>
                <a:gd name="T23" fmla="*/ 51 h 352"/>
                <a:gd name="T24" fmla="*/ 233 w 354"/>
                <a:gd name="T25" fmla="*/ 32 h 352"/>
                <a:gd name="T26" fmla="*/ 239 w 354"/>
                <a:gd name="T27" fmla="*/ 45 h 352"/>
                <a:gd name="T28" fmla="*/ 203 w 354"/>
                <a:gd name="T29" fmla="*/ 63 h 352"/>
                <a:gd name="T30" fmla="*/ 154 w 354"/>
                <a:gd name="T31" fmla="*/ 97 h 352"/>
                <a:gd name="T32" fmla="*/ 145 w 354"/>
                <a:gd name="T33" fmla="*/ 86 h 352"/>
                <a:gd name="T34" fmla="*/ 179 w 354"/>
                <a:gd name="T35" fmla="*/ 61 h 352"/>
                <a:gd name="T36" fmla="*/ 186 w 354"/>
                <a:gd name="T37" fmla="*/ 73 h 352"/>
                <a:gd name="T38" fmla="*/ 154 w 354"/>
                <a:gd name="T39" fmla="*/ 97 h 352"/>
                <a:gd name="T40" fmla="*/ 111 w 354"/>
                <a:gd name="T41" fmla="*/ 138 h 352"/>
                <a:gd name="T42" fmla="*/ 100 w 354"/>
                <a:gd name="T43" fmla="*/ 128 h 352"/>
                <a:gd name="T44" fmla="*/ 129 w 354"/>
                <a:gd name="T45" fmla="*/ 99 h 352"/>
                <a:gd name="T46" fmla="*/ 139 w 354"/>
                <a:gd name="T47" fmla="*/ 110 h 352"/>
                <a:gd name="T48" fmla="*/ 111 w 354"/>
                <a:gd name="T49" fmla="*/ 138 h 352"/>
                <a:gd name="T50" fmla="*/ 74 w 354"/>
                <a:gd name="T51" fmla="*/ 185 h 352"/>
                <a:gd name="T52" fmla="*/ 62 w 354"/>
                <a:gd name="T53" fmla="*/ 177 h 352"/>
                <a:gd name="T54" fmla="*/ 86 w 354"/>
                <a:gd name="T55" fmla="*/ 144 h 352"/>
                <a:gd name="T56" fmla="*/ 98 w 354"/>
                <a:gd name="T57" fmla="*/ 153 h 352"/>
                <a:gd name="T58" fmla="*/ 74 w 354"/>
                <a:gd name="T59" fmla="*/ 185 h 352"/>
                <a:gd name="T60" fmla="*/ 45 w 354"/>
                <a:gd name="T61" fmla="*/ 237 h 352"/>
                <a:gd name="T62" fmla="*/ 32 w 354"/>
                <a:gd name="T63" fmla="*/ 231 h 352"/>
                <a:gd name="T64" fmla="*/ 51 w 354"/>
                <a:gd name="T65" fmla="*/ 195 h 352"/>
                <a:gd name="T66" fmla="*/ 63 w 354"/>
                <a:gd name="T67" fmla="*/ 202 h 352"/>
                <a:gd name="T68" fmla="*/ 45 w 354"/>
                <a:gd name="T69" fmla="*/ 237 h 352"/>
                <a:gd name="T70" fmla="*/ 25 w 354"/>
                <a:gd name="T71" fmla="*/ 294 h 352"/>
                <a:gd name="T72" fmla="*/ 11 w 354"/>
                <a:gd name="T73" fmla="*/ 290 h 352"/>
                <a:gd name="T74" fmla="*/ 24 w 354"/>
                <a:gd name="T75" fmla="*/ 251 h 352"/>
                <a:gd name="T76" fmla="*/ 37 w 354"/>
                <a:gd name="T77" fmla="*/ 256 h 352"/>
                <a:gd name="T78" fmla="*/ 25 w 354"/>
                <a:gd name="T79" fmla="*/ 294 h 352"/>
                <a:gd name="T80" fmla="*/ 14 w 354"/>
                <a:gd name="T81" fmla="*/ 352 h 352"/>
                <a:gd name="T82" fmla="*/ 0 w 354"/>
                <a:gd name="T83" fmla="*/ 351 h 352"/>
                <a:gd name="T84" fmla="*/ 6 w 354"/>
                <a:gd name="T85" fmla="*/ 310 h 352"/>
                <a:gd name="T86" fmla="*/ 20 w 354"/>
                <a:gd name="T87" fmla="*/ 313 h 352"/>
                <a:gd name="T88" fmla="*/ 14 w 354"/>
                <a:gd name="T89"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54" h="352">
                  <a:moveTo>
                    <a:pt x="315" y="21"/>
                  </a:moveTo>
                  <a:cubicBezTo>
                    <a:pt x="312" y="7"/>
                    <a:pt x="312" y="7"/>
                    <a:pt x="312" y="7"/>
                  </a:cubicBezTo>
                  <a:cubicBezTo>
                    <a:pt x="325" y="4"/>
                    <a:pt x="339" y="2"/>
                    <a:pt x="352" y="0"/>
                  </a:cubicBezTo>
                  <a:cubicBezTo>
                    <a:pt x="354" y="14"/>
                    <a:pt x="354" y="14"/>
                    <a:pt x="354" y="14"/>
                  </a:cubicBezTo>
                  <a:cubicBezTo>
                    <a:pt x="341" y="16"/>
                    <a:pt x="327" y="18"/>
                    <a:pt x="315" y="21"/>
                  </a:cubicBezTo>
                  <a:moveTo>
                    <a:pt x="257" y="37"/>
                  </a:moveTo>
                  <a:cubicBezTo>
                    <a:pt x="252" y="24"/>
                    <a:pt x="252" y="24"/>
                    <a:pt x="252" y="24"/>
                  </a:cubicBezTo>
                  <a:cubicBezTo>
                    <a:pt x="265" y="19"/>
                    <a:pt x="278" y="15"/>
                    <a:pt x="291" y="11"/>
                  </a:cubicBezTo>
                  <a:cubicBezTo>
                    <a:pt x="295" y="25"/>
                    <a:pt x="295" y="25"/>
                    <a:pt x="295" y="25"/>
                  </a:cubicBezTo>
                  <a:cubicBezTo>
                    <a:pt x="282" y="29"/>
                    <a:pt x="270" y="33"/>
                    <a:pt x="257" y="37"/>
                  </a:cubicBezTo>
                  <a:moveTo>
                    <a:pt x="203" y="63"/>
                  </a:moveTo>
                  <a:cubicBezTo>
                    <a:pt x="196" y="51"/>
                    <a:pt x="196" y="51"/>
                    <a:pt x="196" y="51"/>
                  </a:cubicBezTo>
                  <a:cubicBezTo>
                    <a:pt x="208" y="44"/>
                    <a:pt x="221" y="37"/>
                    <a:pt x="233" y="32"/>
                  </a:cubicBezTo>
                  <a:cubicBezTo>
                    <a:pt x="239" y="45"/>
                    <a:pt x="239" y="45"/>
                    <a:pt x="239" y="45"/>
                  </a:cubicBezTo>
                  <a:cubicBezTo>
                    <a:pt x="227" y="50"/>
                    <a:pt x="215" y="56"/>
                    <a:pt x="203" y="63"/>
                  </a:cubicBezTo>
                  <a:moveTo>
                    <a:pt x="154" y="97"/>
                  </a:moveTo>
                  <a:cubicBezTo>
                    <a:pt x="145" y="86"/>
                    <a:pt x="145" y="86"/>
                    <a:pt x="145" y="86"/>
                  </a:cubicBezTo>
                  <a:cubicBezTo>
                    <a:pt x="156" y="77"/>
                    <a:pt x="167" y="69"/>
                    <a:pt x="179" y="61"/>
                  </a:cubicBezTo>
                  <a:cubicBezTo>
                    <a:pt x="186" y="73"/>
                    <a:pt x="186" y="73"/>
                    <a:pt x="186" y="73"/>
                  </a:cubicBezTo>
                  <a:cubicBezTo>
                    <a:pt x="175" y="81"/>
                    <a:pt x="164" y="88"/>
                    <a:pt x="154" y="97"/>
                  </a:cubicBezTo>
                  <a:moveTo>
                    <a:pt x="111" y="138"/>
                  </a:moveTo>
                  <a:cubicBezTo>
                    <a:pt x="100" y="128"/>
                    <a:pt x="100" y="128"/>
                    <a:pt x="100" y="128"/>
                  </a:cubicBezTo>
                  <a:cubicBezTo>
                    <a:pt x="109" y="118"/>
                    <a:pt x="119" y="108"/>
                    <a:pt x="129" y="99"/>
                  </a:cubicBezTo>
                  <a:cubicBezTo>
                    <a:pt x="139" y="110"/>
                    <a:pt x="139" y="110"/>
                    <a:pt x="139" y="110"/>
                  </a:cubicBezTo>
                  <a:cubicBezTo>
                    <a:pt x="129" y="118"/>
                    <a:pt x="119" y="128"/>
                    <a:pt x="111" y="138"/>
                  </a:cubicBezTo>
                  <a:moveTo>
                    <a:pt x="74" y="185"/>
                  </a:moveTo>
                  <a:cubicBezTo>
                    <a:pt x="62" y="177"/>
                    <a:pt x="62" y="177"/>
                    <a:pt x="62" y="177"/>
                  </a:cubicBezTo>
                  <a:cubicBezTo>
                    <a:pt x="69" y="166"/>
                    <a:pt x="78" y="154"/>
                    <a:pt x="86" y="144"/>
                  </a:cubicBezTo>
                  <a:cubicBezTo>
                    <a:pt x="98" y="153"/>
                    <a:pt x="98" y="153"/>
                    <a:pt x="98" y="153"/>
                  </a:cubicBezTo>
                  <a:cubicBezTo>
                    <a:pt x="89" y="163"/>
                    <a:pt x="81" y="174"/>
                    <a:pt x="74" y="185"/>
                  </a:cubicBezTo>
                  <a:moveTo>
                    <a:pt x="45" y="237"/>
                  </a:moveTo>
                  <a:cubicBezTo>
                    <a:pt x="32" y="231"/>
                    <a:pt x="32" y="231"/>
                    <a:pt x="32" y="231"/>
                  </a:cubicBezTo>
                  <a:cubicBezTo>
                    <a:pt x="38" y="219"/>
                    <a:pt x="44" y="207"/>
                    <a:pt x="51" y="195"/>
                  </a:cubicBezTo>
                  <a:cubicBezTo>
                    <a:pt x="63" y="202"/>
                    <a:pt x="63" y="202"/>
                    <a:pt x="63" y="202"/>
                  </a:cubicBezTo>
                  <a:cubicBezTo>
                    <a:pt x="57" y="213"/>
                    <a:pt x="51" y="225"/>
                    <a:pt x="45" y="237"/>
                  </a:cubicBezTo>
                  <a:moveTo>
                    <a:pt x="25" y="294"/>
                  </a:moveTo>
                  <a:cubicBezTo>
                    <a:pt x="11" y="290"/>
                    <a:pt x="11" y="290"/>
                    <a:pt x="11" y="290"/>
                  </a:cubicBezTo>
                  <a:cubicBezTo>
                    <a:pt x="15" y="277"/>
                    <a:pt x="19" y="263"/>
                    <a:pt x="24" y="251"/>
                  </a:cubicBezTo>
                  <a:cubicBezTo>
                    <a:pt x="37" y="256"/>
                    <a:pt x="37" y="256"/>
                    <a:pt x="37" y="256"/>
                  </a:cubicBezTo>
                  <a:cubicBezTo>
                    <a:pt x="33" y="268"/>
                    <a:pt x="28" y="281"/>
                    <a:pt x="25" y="294"/>
                  </a:cubicBezTo>
                  <a:moveTo>
                    <a:pt x="14" y="352"/>
                  </a:moveTo>
                  <a:cubicBezTo>
                    <a:pt x="0" y="351"/>
                    <a:pt x="0" y="351"/>
                    <a:pt x="0" y="351"/>
                  </a:cubicBezTo>
                  <a:cubicBezTo>
                    <a:pt x="1" y="337"/>
                    <a:pt x="3" y="323"/>
                    <a:pt x="6" y="310"/>
                  </a:cubicBezTo>
                  <a:cubicBezTo>
                    <a:pt x="20" y="313"/>
                    <a:pt x="20" y="313"/>
                    <a:pt x="20" y="313"/>
                  </a:cubicBezTo>
                  <a:cubicBezTo>
                    <a:pt x="17" y="326"/>
                    <a:pt x="15" y="339"/>
                    <a:pt x="14" y="3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106" name="Freeform 105"/>
            <p:cNvSpPr>
              <a:spLocks noEditPoints="1"/>
            </p:cNvSpPr>
            <p:nvPr/>
          </p:nvSpPr>
          <p:spPr bwMode="auto">
            <a:xfrm>
              <a:off x="14287" y="-5470525"/>
              <a:ext cx="1785938" cy="3573463"/>
            </a:xfrm>
            <a:custGeom>
              <a:avLst/>
              <a:gdLst>
                <a:gd name="T0" fmla="*/ 0 w 476"/>
                <a:gd name="T1" fmla="*/ 15 h 951"/>
                <a:gd name="T2" fmla="*/ 42 w 476"/>
                <a:gd name="T3" fmla="*/ 2 h 951"/>
                <a:gd name="T4" fmla="*/ 100 w 476"/>
                <a:gd name="T5" fmla="*/ 25 h 951"/>
                <a:gd name="T6" fmla="*/ 62 w 476"/>
                <a:gd name="T7" fmla="*/ 4 h 951"/>
                <a:gd name="T8" fmla="*/ 100 w 476"/>
                <a:gd name="T9" fmla="*/ 25 h 951"/>
                <a:gd name="T10" fmla="*/ 119 w 476"/>
                <a:gd name="T11" fmla="*/ 30 h 951"/>
                <a:gd name="T12" fmla="*/ 162 w 476"/>
                <a:gd name="T13" fmla="*/ 29 h 951"/>
                <a:gd name="T14" fmla="*/ 212 w 476"/>
                <a:gd name="T15" fmla="*/ 66 h 951"/>
                <a:gd name="T16" fmla="*/ 181 w 476"/>
                <a:gd name="T17" fmla="*/ 36 h 951"/>
                <a:gd name="T18" fmla="*/ 212 w 476"/>
                <a:gd name="T19" fmla="*/ 66 h 951"/>
                <a:gd name="T20" fmla="*/ 230 w 476"/>
                <a:gd name="T21" fmla="*/ 76 h 951"/>
                <a:gd name="T22" fmla="*/ 272 w 476"/>
                <a:gd name="T23" fmla="*/ 85 h 951"/>
                <a:gd name="T24" fmla="*/ 310 w 476"/>
                <a:gd name="T25" fmla="*/ 135 h 951"/>
                <a:gd name="T26" fmla="*/ 288 w 476"/>
                <a:gd name="T27" fmla="*/ 97 h 951"/>
                <a:gd name="T28" fmla="*/ 310 w 476"/>
                <a:gd name="T29" fmla="*/ 135 h 951"/>
                <a:gd name="T30" fmla="*/ 325 w 476"/>
                <a:gd name="T31" fmla="*/ 148 h 951"/>
                <a:gd name="T32" fmla="*/ 363 w 476"/>
                <a:gd name="T33" fmla="*/ 168 h 951"/>
                <a:gd name="T34" fmla="*/ 388 w 476"/>
                <a:gd name="T35" fmla="*/ 226 h 951"/>
                <a:gd name="T36" fmla="*/ 376 w 476"/>
                <a:gd name="T37" fmla="*/ 184 h 951"/>
                <a:gd name="T38" fmla="*/ 388 w 476"/>
                <a:gd name="T39" fmla="*/ 226 h 951"/>
                <a:gd name="T40" fmla="*/ 398 w 476"/>
                <a:gd name="T41" fmla="*/ 243 h 951"/>
                <a:gd name="T42" fmla="*/ 430 w 476"/>
                <a:gd name="T43" fmla="*/ 272 h 951"/>
                <a:gd name="T44" fmla="*/ 439 w 476"/>
                <a:gd name="T45" fmla="*/ 334 h 951"/>
                <a:gd name="T46" fmla="*/ 439 w 476"/>
                <a:gd name="T47" fmla="*/ 291 h 951"/>
                <a:gd name="T48" fmla="*/ 439 w 476"/>
                <a:gd name="T49" fmla="*/ 334 h 951"/>
                <a:gd name="T50" fmla="*/ 445 w 476"/>
                <a:gd name="T51" fmla="*/ 353 h 951"/>
                <a:gd name="T52" fmla="*/ 468 w 476"/>
                <a:gd name="T53" fmla="*/ 389 h 951"/>
                <a:gd name="T54" fmla="*/ 461 w 476"/>
                <a:gd name="T55" fmla="*/ 451 h 951"/>
                <a:gd name="T56" fmla="*/ 472 w 476"/>
                <a:gd name="T57" fmla="*/ 409 h 951"/>
                <a:gd name="T58" fmla="*/ 461 w 476"/>
                <a:gd name="T59" fmla="*/ 451 h 951"/>
                <a:gd name="T60" fmla="*/ 460 w 476"/>
                <a:gd name="T61" fmla="*/ 511 h 951"/>
                <a:gd name="T62" fmla="*/ 462 w 476"/>
                <a:gd name="T63" fmla="*/ 471 h 951"/>
                <a:gd name="T64" fmla="*/ 476 w 476"/>
                <a:gd name="T65" fmla="*/ 476 h 951"/>
                <a:gd name="T66" fmla="*/ 466 w 476"/>
                <a:gd name="T67" fmla="*/ 573 h 951"/>
                <a:gd name="T68" fmla="*/ 459 w 476"/>
                <a:gd name="T69" fmla="*/ 531 h 951"/>
                <a:gd name="T70" fmla="*/ 466 w 476"/>
                <a:gd name="T71" fmla="*/ 573 h 951"/>
                <a:gd name="T72" fmla="*/ 436 w 476"/>
                <a:gd name="T73" fmla="*/ 628 h 951"/>
                <a:gd name="T74" fmla="*/ 462 w 476"/>
                <a:gd name="T75" fmla="*/ 594 h 951"/>
                <a:gd name="T76" fmla="*/ 426 w 476"/>
                <a:gd name="T77" fmla="*/ 690 h 951"/>
                <a:gd name="T78" fmla="*/ 429 w 476"/>
                <a:gd name="T79" fmla="*/ 647 h 951"/>
                <a:gd name="T80" fmla="*/ 426 w 476"/>
                <a:gd name="T81" fmla="*/ 690 h 951"/>
                <a:gd name="T82" fmla="*/ 382 w 476"/>
                <a:gd name="T83" fmla="*/ 735 h 951"/>
                <a:gd name="T84" fmla="*/ 416 w 476"/>
                <a:gd name="T85" fmla="*/ 708 h 951"/>
                <a:gd name="T86" fmla="*/ 356 w 476"/>
                <a:gd name="T87" fmla="*/ 792 h 951"/>
                <a:gd name="T88" fmla="*/ 371 w 476"/>
                <a:gd name="T89" fmla="*/ 752 h 951"/>
                <a:gd name="T90" fmla="*/ 356 w 476"/>
                <a:gd name="T91" fmla="*/ 792 h 951"/>
                <a:gd name="T92" fmla="*/ 303 w 476"/>
                <a:gd name="T93" fmla="*/ 825 h 951"/>
                <a:gd name="T94" fmla="*/ 342 w 476"/>
                <a:gd name="T95" fmla="*/ 807 h 951"/>
                <a:gd name="T96" fmla="*/ 263 w 476"/>
                <a:gd name="T97" fmla="*/ 873 h 951"/>
                <a:gd name="T98" fmla="*/ 287 w 476"/>
                <a:gd name="T99" fmla="*/ 837 h 951"/>
                <a:gd name="T100" fmla="*/ 263 w 476"/>
                <a:gd name="T101" fmla="*/ 873 h 951"/>
                <a:gd name="T102" fmla="*/ 203 w 476"/>
                <a:gd name="T103" fmla="*/ 891 h 951"/>
                <a:gd name="T104" fmla="*/ 246 w 476"/>
                <a:gd name="T105" fmla="*/ 884 h 951"/>
                <a:gd name="T106" fmla="*/ 152 w 476"/>
                <a:gd name="T107" fmla="*/ 927 h 951"/>
                <a:gd name="T108" fmla="*/ 185 w 476"/>
                <a:gd name="T109" fmla="*/ 899 h 951"/>
                <a:gd name="T110" fmla="*/ 152 w 476"/>
                <a:gd name="T111" fmla="*/ 927 h 951"/>
                <a:gd name="T112" fmla="*/ 90 w 476"/>
                <a:gd name="T113" fmla="*/ 929 h 951"/>
                <a:gd name="T114" fmla="*/ 133 w 476"/>
                <a:gd name="T115" fmla="*/ 933 h 951"/>
                <a:gd name="T116" fmla="*/ 31 w 476"/>
                <a:gd name="T117" fmla="*/ 951 h 951"/>
                <a:gd name="T118" fmla="*/ 70 w 476"/>
                <a:gd name="T119" fmla="*/ 932 h 951"/>
                <a:gd name="T120" fmla="*/ 31 w 476"/>
                <a:gd name="T121" fmla="*/ 951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6" h="951">
                  <a:moveTo>
                    <a:pt x="40" y="16"/>
                  </a:moveTo>
                  <a:cubicBezTo>
                    <a:pt x="27" y="15"/>
                    <a:pt x="14" y="15"/>
                    <a:pt x="0" y="15"/>
                  </a:cubicBezTo>
                  <a:cubicBezTo>
                    <a:pt x="0" y="0"/>
                    <a:pt x="0" y="0"/>
                    <a:pt x="0" y="0"/>
                  </a:cubicBezTo>
                  <a:cubicBezTo>
                    <a:pt x="14" y="0"/>
                    <a:pt x="28" y="1"/>
                    <a:pt x="42" y="2"/>
                  </a:cubicBezTo>
                  <a:lnTo>
                    <a:pt x="40" y="16"/>
                  </a:lnTo>
                  <a:close/>
                  <a:moveTo>
                    <a:pt x="100" y="25"/>
                  </a:moveTo>
                  <a:cubicBezTo>
                    <a:pt x="87" y="23"/>
                    <a:pt x="73" y="20"/>
                    <a:pt x="60" y="19"/>
                  </a:cubicBezTo>
                  <a:cubicBezTo>
                    <a:pt x="62" y="4"/>
                    <a:pt x="62" y="4"/>
                    <a:pt x="62" y="4"/>
                  </a:cubicBezTo>
                  <a:cubicBezTo>
                    <a:pt x="76" y="6"/>
                    <a:pt x="89" y="9"/>
                    <a:pt x="103" y="11"/>
                  </a:cubicBezTo>
                  <a:lnTo>
                    <a:pt x="100" y="25"/>
                  </a:lnTo>
                  <a:close/>
                  <a:moveTo>
                    <a:pt x="157" y="42"/>
                  </a:moveTo>
                  <a:cubicBezTo>
                    <a:pt x="145" y="38"/>
                    <a:pt x="132" y="34"/>
                    <a:pt x="119" y="30"/>
                  </a:cubicBezTo>
                  <a:cubicBezTo>
                    <a:pt x="123" y="16"/>
                    <a:pt x="123" y="16"/>
                    <a:pt x="123" y="16"/>
                  </a:cubicBezTo>
                  <a:cubicBezTo>
                    <a:pt x="136" y="20"/>
                    <a:pt x="149" y="24"/>
                    <a:pt x="162" y="29"/>
                  </a:cubicBezTo>
                  <a:lnTo>
                    <a:pt x="157" y="42"/>
                  </a:lnTo>
                  <a:close/>
                  <a:moveTo>
                    <a:pt x="212" y="66"/>
                  </a:moveTo>
                  <a:cubicBezTo>
                    <a:pt x="200" y="60"/>
                    <a:pt x="188" y="54"/>
                    <a:pt x="176" y="49"/>
                  </a:cubicBezTo>
                  <a:cubicBezTo>
                    <a:pt x="181" y="36"/>
                    <a:pt x="181" y="36"/>
                    <a:pt x="181" y="36"/>
                  </a:cubicBezTo>
                  <a:cubicBezTo>
                    <a:pt x="194" y="41"/>
                    <a:pt x="207" y="47"/>
                    <a:pt x="219" y="53"/>
                  </a:cubicBezTo>
                  <a:lnTo>
                    <a:pt x="212" y="66"/>
                  </a:lnTo>
                  <a:close/>
                  <a:moveTo>
                    <a:pt x="264" y="97"/>
                  </a:moveTo>
                  <a:cubicBezTo>
                    <a:pt x="253" y="90"/>
                    <a:pt x="241" y="82"/>
                    <a:pt x="230" y="76"/>
                  </a:cubicBezTo>
                  <a:cubicBezTo>
                    <a:pt x="237" y="63"/>
                    <a:pt x="237" y="63"/>
                    <a:pt x="237" y="63"/>
                  </a:cubicBezTo>
                  <a:cubicBezTo>
                    <a:pt x="249" y="70"/>
                    <a:pt x="261" y="78"/>
                    <a:pt x="272" y="85"/>
                  </a:cubicBezTo>
                  <a:lnTo>
                    <a:pt x="264" y="97"/>
                  </a:lnTo>
                  <a:close/>
                  <a:moveTo>
                    <a:pt x="310" y="135"/>
                  </a:moveTo>
                  <a:cubicBezTo>
                    <a:pt x="301" y="126"/>
                    <a:pt x="290" y="117"/>
                    <a:pt x="280" y="109"/>
                  </a:cubicBezTo>
                  <a:cubicBezTo>
                    <a:pt x="288" y="97"/>
                    <a:pt x="288" y="97"/>
                    <a:pt x="288" y="97"/>
                  </a:cubicBezTo>
                  <a:cubicBezTo>
                    <a:pt x="299" y="106"/>
                    <a:pt x="310" y="115"/>
                    <a:pt x="320" y="124"/>
                  </a:cubicBezTo>
                  <a:lnTo>
                    <a:pt x="310" y="135"/>
                  </a:lnTo>
                  <a:close/>
                  <a:moveTo>
                    <a:pt x="352" y="178"/>
                  </a:moveTo>
                  <a:cubicBezTo>
                    <a:pt x="344" y="167"/>
                    <a:pt x="334" y="158"/>
                    <a:pt x="325" y="148"/>
                  </a:cubicBezTo>
                  <a:cubicBezTo>
                    <a:pt x="335" y="138"/>
                    <a:pt x="335" y="138"/>
                    <a:pt x="335" y="138"/>
                  </a:cubicBezTo>
                  <a:cubicBezTo>
                    <a:pt x="345" y="148"/>
                    <a:pt x="354" y="158"/>
                    <a:pt x="363" y="168"/>
                  </a:cubicBezTo>
                  <a:lnTo>
                    <a:pt x="352" y="178"/>
                  </a:lnTo>
                  <a:close/>
                  <a:moveTo>
                    <a:pt x="388" y="226"/>
                  </a:moveTo>
                  <a:cubicBezTo>
                    <a:pt x="381" y="215"/>
                    <a:pt x="373" y="204"/>
                    <a:pt x="365" y="193"/>
                  </a:cubicBezTo>
                  <a:cubicBezTo>
                    <a:pt x="376" y="184"/>
                    <a:pt x="376" y="184"/>
                    <a:pt x="376" y="184"/>
                  </a:cubicBezTo>
                  <a:cubicBezTo>
                    <a:pt x="385" y="195"/>
                    <a:pt x="393" y="206"/>
                    <a:pt x="400" y="218"/>
                  </a:cubicBezTo>
                  <a:lnTo>
                    <a:pt x="388" y="226"/>
                  </a:lnTo>
                  <a:close/>
                  <a:moveTo>
                    <a:pt x="417" y="278"/>
                  </a:moveTo>
                  <a:cubicBezTo>
                    <a:pt x="411" y="266"/>
                    <a:pt x="405" y="254"/>
                    <a:pt x="398" y="243"/>
                  </a:cubicBezTo>
                  <a:cubicBezTo>
                    <a:pt x="411" y="235"/>
                    <a:pt x="411" y="235"/>
                    <a:pt x="411" y="235"/>
                  </a:cubicBezTo>
                  <a:cubicBezTo>
                    <a:pt x="418" y="247"/>
                    <a:pt x="424" y="259"/>
                    <a:pt x="430" y="272"/>
                  </a:cubicBezTo>
                  <a:lnTo>
                    <a:pt x="417" y="278"/>
                  </a:lnTo>
                  <a:close/>
                  <a:moveTo>
                    <a:pt x="439" y="334"/>
                  </a:moveTo>
                  <a:cubicBezTo>
                    <a:pt x="435" y="321"/>
                    <a:pt x="431" y="308"/>
                    <a:pt x="425" y="296"/>
                  </a:cubicBezTo>
                  <a:cubicBezTo>
                    <a:pt x="439" y="291"/>
                    <a:pt x="439" y="291"/>
                    <a:pt x="439" y="291"/>
                  </a:cubicBezTo>
                  <a:cubicBezTo>
                    <a:pt x="444" y="303"/>
                    <a:pt x="449" y="316"/>
                    <a:pt x="453" y="329"/>
                  </a:cubicBezTo>
                  <a:lnTo>
                    <a:pt x="439" y="334"/>
                  </a:lnTo>
                  <a:close/>
                  <a:moveTo>
                    <a:pt x="454" y="392"/>
                  </a:moveTo>
                  <a:cubicBezTo>
                    <a:pt x="452" y="379"/>
                    <a:pt x="449" y="366"/>
                    <a:pt x="445" y="353"/>
                  </a:cubicBezTo>
                  <a:cubicBezTo>
                    <a:pt x="459" y="349"/>
                    <a:pt x="459" y="349"/>
                    <a:pt x="459" y="349"/>
                  </a:cubicBezTo>
                  <a:cubicBezTo>
                    <a:pt x="463" y="362"/>
                    <a:pt x="466" y="376"/>
                    <a:pt x="468" y="389"/>
                  </a:cubicBezTo>
                  <a:lnTo>
                    <a:pt x="454" y="392"/>
                  </a:lnTo>
                  <a:close/>
                  <a:moveTo>
                    <a:pt x="461" y="451"/>
                  </a:moveTo>
                  <a:cubicBezTo>
                    <a:pt x="460" y="438"/>
                    <a:pt x="459" y="425"/>
                    <a:pt x="457" y="411"/>
                  </a:cubicBezTo>
                  <a:cubicBezTo>
                    <a:pt x="472" y="409"/>
                    <a:pt x="472" y="409"/>
                    <a:pt x="472" y="409"/>
                  </a:cubicBezTo>
                  <a:cubicBezTo>
                    <a:pt x="473" y="423"/>
                    <a:pt x="475" y="437"/>
                    <a:pt x="475" y="450"/>
                  </a:cubicBezTo>
                  <a:lnTo>
                    <a:pt x="461" y="451"/>
                  </a:lnTo>
                  <a:close/>
                  <a:moveTo>
                    <a:pt x="475" y="512"/>
                  </a:moveTo>
                  <a:cubicBezTo>
                    <a:pt x="460" y="511"/>
                    <a:pt x="460" y="511"/>
                    <a:pt x="460" y="511"/>
                  </a:cubicBezTo>
                  <a:cubicBezTo>
                    <a:pt x="461" y="500"/>
                    <a:pt x="462" y="488"/>
                    <a:pt x="462" y="476"/>
                  </a:cubicBezTo>
                  <a:cubicBezTo>
                    <a:pt x="462" y="471"/>
                    <a:pt x="462" y="471"/>
                    <a:pt x="462" y="471"/>
                  </a:cubicBezTo>
                  <a:cubicBezTo>
                    <a:pt x="476" y="471"/>
                    <a:pt x="476" y="471"/>
                    <a:pt x="476" y="471"/>
                  </a:cubicBezTo>
                  <a:cubicBezTo>
                    <a:pt x="476" y="476"/>
                    <a:pt x="476" y="476"/>
                    <a:pt x="476" y="476"/>
                  </a:cubicBezTo>
                  <a:cubicBezTo>
                    <a:pt x="476" y="488"/>
                    <a:pt x="476" y="500"/>
                    <a:pt x="475" y="512"/>
                  </a:cubicBezTo>
                  <a:moveTo>
                    <a:pt x="466" y="573"/>
                  </a:moveTo>
                  <a:cubicBezTo>
                    <a:pt x="452" y="571"/>
                    <a:pt x="452" y="571"/>
                    <a:pt x="452" y="571"/>
                  </a:cubicBezTo>
                  <a:cubicBezTo>
                    <a:pt x="455" y="558"/>
                    <a:pt x="457" y="544"/>
                    <a:pt x="459" y="531"/>
                  </a:cubicBezTo>
                  <a:cubicBezTo>
                    <a:pt x="473" y="533"/>
                    <a:pt x="473" y="533"/>
                    <a:pt x="473" y="533"/>
                  </a:cubicBezTo>
                  <a:cubicBezTo>
                    <a:pt x="471" y="546"/>
                    <a:pt x="469" y="560"/>
                    <a:pt x="466" y="573"/>
                  </a:cubicBezTo>
                  <a:moveTo>
                    <a:pt x="450" y="633"/>
                  </a:moveTo>
                  <a:cubicBezTo>
                    <a:pt x="436" y="628"/>
                    <a:pt x="436" y="628"/>
                    <a:pt x="436" y="628"/>
                  </a:cubicBezTo>
                  <a:cubicBezTo>
                    <a:pt x="441" y="616"/>
                    <a:pt x="444" y="603"/>
                    <a:pt x="448" y="590"/>
                  </a:cubicBezTo>
                  <a:cubicBezTo>
                    <a:pt x="462" y="594"/>
                    <a:pt x="462" y="594"/>
                    <a:pt x="462" y="594"/>
                  </a:cubicBezTo>
                  <a:cubicBezTo>
                    <a:pt x="458" y="607"/>
                    <a:pt x="454" y="620"/>
                    <a:pt x="450" y="633"/>
                  </a:cubicBezTo>
                  <a:moveTo>
                    <a:pt x="426" y="690"/>
                  </a:moveTo>
                  <a:cubicBezTo>
                    <a:pt x="413" y="684"/>
                    <a:pt x="413" y="684"/>
                    <a:pt x="413" y="684"/>
                  </a:cubicBezTo>
                  <a:cubicBezTo>
                    <a:pt x="419" y="672"/>
                    <a:pt x="424" y="659"/>
                    <a:pt x="429" y="647"/>
                  </a:cubicBezTo>
                  <a:cubicBezTo>
                    <a:pt x="443" y="652"/>
                    <a:pt x="443" y="652"/>
                    <a:pt x="443" y="652"/>
                  </a:cubicBezTo>
                  <a:cubicBezTo>
                    <a:pt x="437" y="665"/>
                    <a:pt x="432" y="678"/>
                    <a:pt x="426" y="690"/>
                  </a:cubicBezTo>
                  <a:moveTo>
                    <a:pt x="394" y="743"/>
                  </a:moveTo>
                  <a:cubicBezTo>
                    <a:pt x="382" y="735"/>
                    <a:pt x="382" y="735"/>
                    <a:pt x="382" y="735"/>
                  </a:cubicBezTo>
                  <a:cubicBezTo>
                    <a:pt x="390" y="724"/>
                    <a:pt x="397" y="713"/>
                    <a:pt x="403" y="701"/>
                  </a:cubicBezTo>
                  <a:cubicBezTo>
                    <a:pt x="416" y="708"/>
                    <a:pt x="416" y="708"/>
                    <a:pt x="416" y="708"/>
                  </a:cubicBezTo>
                  <a:cubicBezTo>
                    <a:pt x="409" y="720"/>
                    <a:pt x="402" y="732"/>
                    <a:pt x="394" y="743"/>
                  </a:cubicBezTo>
                  <a:moveTo>
                    <a:pt x="356" y="792"/>
                  </a:moveTo>
                  <a:cubicBezTo>
                    <a:pt x="345" y="783"/>
                    <a:pt x="345" y="783"/>
                    <a:pt x="345" y="783"/>
                  </a:cubicBezTo>
                  <a:cubicBezTo>
                    <a:pt x="354" y="773"/>
                    <a:pt x="363" y="762"/>
                    <a:pt x="371" y="752"/>
                  </a:cubicBezTo>
                  <a:cubicBezTo>
                    <a:pt x="382" y="760"/>
                    <a:pt x="382" y="760"/>
                    <a:pt x="382" y="760"/>
                  </a:cubicBezTo>
                  <a:cubicBezTo>
                    <a:pt x="374" y="771"/>
                    <a:pt x="365" y="782"/>
                    <a:pt x="356" y="792"/>
                  </a:cubicBezTo>
                  <a:moveTo>
                    <a:pt x="312" y="836"/>
                  </a:moveTo>
                  <a:cubicBezTo>
                    <a:pt x="303" y="825"/>
                    <a:pt x="303" y="825"/>
                    <a:pt x="303" y="825"/>
                  </a:cubicBezTo>
                  <a:cubicBezTo>
                    <a:pt x="313" y="816"/>
                    <a:pt x="323" y="807"/>
                    <a:pt x="332" y="797"/>
                  </a:cubicBezTo>
                  <a:cubicBezTo>
                    <a:pt x="342" y="807"/>
                    <a:pt x="342" y="807"/>
                    <a:pt x="342" y="807"/>
                  </a:cubicBezTo>
                  <a:cubicBezTo>
                    <a:pt x="333" y="817"/>
                    <a:pt x="323" y="827"/>
                    <a:pt x="312" y="836"/>
                  </a:cubicBezTo>
                  <a:moveTo>
                    <a:pt x="263" y="873"/>
                  </a:moveTo>
                  <a:cubicBezTo>
                    <a:pt x="255" y="861"/>
                    <a:pt x="255" y="861"/>
                    <a:pt x="255" y="861"/>
                  </a:cubicBezTo>
                  <a:cubicBezTo>
                    <a:pt x="266" y="854"/>
                    <a:pt x="277" y="846"/>
                    <a:pt x="287" y="837"/>
                  </a:cubicBezTo>
                  <a:cubicBezTo>
                    <a:pt x="296" y="849"/>
                    <a:pt x="296" y="849"/>
                    <a:pt x="296" y="849"/>
                  </a:cubicBezTo>
                  <a:cubicBezTo>
                    <a:pt x="286" y="857"/>
                    <a:pt x="275" y="865"/>
                    <a:pt x="263" y="873"/>
                  </a:cubicBezTo>
                  <a:moveTo>
                    <a:pt x="209" y="904"/>
                  </a:moveTo>
                  <a:cubicBezTo>
                    <a:pt x="203" y="891"/>
                    <a:pt x="203" y="891"/>
                    <a:pt x="203" y="891"/>
                  </a:cubicBezTo>
                  <a:cubicBezTo>
                    <a:pt x="215" y="885"/>
                    <a:pt x="227" y="879"/>
                    <a:pt x="238" y="872"/>
                  </a:cubicBezTo>
                  <a:cubicBezTo>
                    <a:pt x="246" y="884"/>
                    <a:pt x="246" y="884"/>
                    <a:pt x="246" y="884"/>
                  </a:cubicBezTo>
                  <a:cubicBezTo>
                    <a:pt x="234" y="891"/>
                    <a:pt x="222" y="898"/>
                    <a:pt x="209" y="904"/>
                  </a:cubicBezTo>
                  <a:moveTo>
                    <a:pt x="152" y="927"/>
                  </a:moveTo>
                  <a:cubicBezTo>
                    <a:pt x="148" y="914"/>
                    <a:pt x="148" y="914"/>
                    <a:pt x="148" y="914"/>
                  </a:cubicBezTo>
                  <a:cubicBezTo>
                    <a:pt x="160" y="909"/>
                    <a:pt x="173" y="905"/>
                    <a:pt x="185" y="899"/>
                  </a:cubicBezTo>
                  <a:cubicBezTo>
                    <a:pt x="191" y="912"/>
                    <a:pt x="191" y="912"/>
                    <a:pt x="191" y="912"/>
                  </a:cubicBezTo>
                  <a:cubicBezTo>
                    <a:pt x="178" y="918"/>
                    <a:pt x="165" y="923"/>
                    <a:pt x="152" y="927"/>
                  </a:cubicBezTo>
                  <a:moveTo>
                    <a:pt x="93" y="943"/>
                  </a:moveTo>
                  <a:cubicBezTo>
                    <a:pt x="90" y="929"/>
                    <a:pt x="90" y="929"/>
                    <a:pt x="90" y="929"/>
                  </a:cubicBezTo>
                  <a:cubicBezTo>
                    <a:pt x="103" y="926"/>
                    <a:pt x="116" y="923"/>
                    <a:pt x="129" y="920"/>
                  </a:cubicBezTo>
                  <a:cubicBezTo>
                    <a:pt x="133" y="933"/>
                    <a:pt x="133" y="933"/>
                    <a:pt x="133" y="933"/>
                  </a:cubicBezTo>
                  <a:cubicBezTo>
                    <a:pt x="120" y="937"/>
                    <a:pt x="106" y="940"/>
                    <a:pt x="93" y="943"/>
                  </a:cubicBezTo>
                  <a:moveTo>
                    <a:pt x="31" y="951"/>
                  </a:moveTo>
                  <a:cubicBezTo>
                    <a:pt x="30" y="937"/>
                    <a:pt x="30" y="937"/>
                    <a:pt x="30" y="937"/>
                  </a:cubicBezTo>
                  <a:cubicBezTo>
                    <a:pt x="44" y="936"/>
                    <a:pt x="57" y="934"/>
                    <a:pt x="70" y="932"/>
                  </a:cubicBezTo>
                  <a:cubicBezTo>
                    <a:pt x="72" y="947"/>
                    <a:pt x="72" y="947"/>
                    <a:pt x="72" y="947"/>
                  </a:cubicBezTo>
                  <a:cubicBezTo>
                    <a:pt x="59" y="949"/>
                    <a:pt x="45" y="950"/>
                    <a:pt x="31" y="9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107" name="Freeform 106"/>
            <p:cNvSpPr>
              <a:spLocks noEditPoints="1"/>
            </p:cNvSpPr>
            <p:nvPr/>
          </p:nvSpPr>
          <p:spPr bwMode="auto">
            <a:xfrm>
              <a:off x="14287" y="-5778500"/>
              <a:ext cx="2093913" cy="2205038"/>
            </a:xfrm>
            <a:custGeom>
              <a:avLst/>
              <a:gdLst>
                <a:gd name="T0" fmla="*/ 0 w 558"/>
                <a:gd name="T1" fmla="*/ 15 h 587"/>
                <a:gd name="T2" fmla="*/ 42 w 558"/>
                <a:gd name="T3" fmla="*/ 2 h 587"/>
                <a:gd name="T4" fmla="*/ 100 w 558"/>
                <a:gd name="T5" fmla="*/ 24 h 587"/>
                <a:gd name="T6" fmla="*/ 62 w 558"/>
                <a:gd name="T7" fmla="*/ 4 h 587"/>
                <a:gd name="T8" fmla="*/ 100 w 558"/>
                <a:gd name="T9" fmla="*/ 24 h 587"/>
                <a:gd name="T10" fmla="*/ 120 w 558"/>
                <a:gd name="T11" fmla="*/ 28 h 587"/>
                <a:gd name="T12" fmla="*/ 163 w 558"/>
                <a:gd name="T13" fmla="*/ 24 h 587"/>
                <a:gd name="T14" fmla="*/ 215 w 558"/>
                <a:gd name="T15" fmla="*/ 59 h 587"/>
                <a:gd name="T16" fmla="*/ 178 w 558"/>
                <a:gd name="T17" fmla="*/ 44 h 587"/>
                <a:gd name="T18" fmla="*/ 188 w 558"/>
                <a:gd name="T19" fmla="*/ 33 h 587"/>
                <a:gd name="T20" fmla="*/ 215 w 558"/>
                <a:gd name="T21" fmla="*/ 59 h 587"/>
                <a:gd name="T22" fmla="*/ 233 w 558"/>
                <a:gd name="T23" fmla="*/ 67 h 587"/>
                <a:gd name="T24" fmla="*/ 276 w 558"/>
                <a:gd name="T25" fmla="*/ 73 h 587"/>
                <a:gd name="T26" fmla="*/ 319 w 558"/>
                <a:gd name="T27" fmla="*/ 118 h 587"/>
                <a:gd name="T28" fmla="*/ 294 w 558"/>
                <a:gd name="T29" fmla="*/ 83 h 587"/>
                <a:gd name="T30" fmla="*/ 319 w 558"/>
                <a:gd name="T31" fmla="*/ 118 h 587"/>
                <a:gd name="T32" fmla="*/ 335 w 558"/>
                <a:gd name="T33" fmla="*/ 130 h 587"/>
                <a:gd name="T34" fmla="*/ 376 w 558"/>
                <a:gd name="T35" fmla="*/ 145 h 587"/>
                <a:gd name="T36" fmla="*/ 408 w 558"/>
                <a:gd name="T37" fmla="*/ 199 h 587"/>
                <a:gd name="T38" fmla="*/ 391 w 558"/>
                <a:gd name="T39" fmla="*/ 159 h 587"/>
                <a:gd name="T40" fmla="*/ 408 w 558"/>
                <a:gd name="T41" fmla="*/ 199 h 587"/>
                <a:gd name="T42" fmla="*/ 421 w 558"/>
                <a:gd name="T43" fmla="*/ 214 h 587"/>
                <a:gd name="T44" fmla="*/ 457 w 558"/>
                <a:gd name="T45" fmla="*/ 238 h 587"/>
                <a:gd name="T46" fmla="*/ 477 w 558"/>
                <a:gd name="T47" fmla="*/ 297 h 587"/>
                <a:gd name="T48" fmla="*/ 469 w 558"/>
                <a:gd name="T49" fmla="*/ 255 h 587"/>
                <a:gd name="T50" fmla="*/ 477 w 558"/>
                <a:gd name="T51" fmla="*/ 297 h 587"/>
                <a:gd name="T52" fmla="*/ 486 w 558"/>
                <a:gd name="T53" fmla="*/ 315 h 587"/>
                <a:gd name="T54" fmla="*/ 516 w 558"/>
                <a:gd name="T55" fmla="*/ 346 h 587"/>
                <a:gd name="T56" fmla="*/ 523 w 558"/>
                <a:gd name="T57" fmla="*/ 408 h 587"/>
                <a:gd name="T58" fmla="*/ 524 w 558"/>
                <a:gd name="T59" fmla="*/ 365 h 587"/>
                <a:gd name="T60" fmla="*/ 523 w 558"/>
                <a:gd name="T61" fmla="*/ 408 h 587"/>
                <a:gd name="T62" fmla="*/ 528 w 558"/>
                <a:gd name="T63" fmla="*/ 427 h 587"/>
                <a:gd name="T64" fmla="*/ 550 w 558"/>
                <a:gd name="T65" fmla="*/ 464 h 587"/>
                <a:gd name="T66" fmla="*/ 543 w 558"/>
                <a:gd name="T67" fmla="*/ 526 h 587"/>
                <a:gd name="T68" fmla="*/ 553 w 558"/>
                <a:gd name="T69" fmla="*/ 484 h 587"/>
                <a:gd name="T70" fmla="*/ 543 w 558"/>
                <a:gd name="T71" fmla="*/ 526 h 587"/>
                <a:gd name="T72" fmla="*/ 543 w 558"/>
                <a:gd name="T73" fmla="*/ 586 h 587"/>
                <a:gd name="T74" fmla="*/ 544 w 558"/>
                <a:gd name="T75" fmla="*/ 546 h 587"/>
                <a:gd name="T76" fmla="*/ 558 w 558"/>
                <a:gd name="T77" fmla="*/ 55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8" h="587">
                  <a:moveTo>
                    <a:pt x="40" y="16"/>
                  </a:moveTo>
                  <a:cubicBezTo>
                    <a:pt x="27" y="15"/>
                    <a:pt x="14" y="15"/>
                    <a:pt x="0" y="15"/>
                  </a:cubicBezTo>
                  <a:cubicBezTo>
                    <a:pt x="0" y="0"/>
                    <a:pt x="0" y="0"/>
                    <a:pt x="0" y="0"/>
                  </a:cubicBezTo>
                  <a:cubicBezTo>
                    <a:pt x="14" y="0"/>
                    <a:pt x="28" y="1"/>
                    <a:pt x="42" y="2"/>
                  </a:cubicBezTo>
                  <a:lnTo>
                    <a:pt x="40" y="16"/>
                  </a:lnTo>
                  <a:close/>
                  <a:moveTo>
                    <a:pt x="100" y="24"/>
                  </a:moveTo>
                  <a:cubicBezTo>
                    <a:pt x="87" y="21"/>
                    <a:pt x="74" y="19"/>
                    <a:pt x="60" y="18"/>
                  </a:cubicBezTo>
                  <a:cubicBezTo>
                    <a:pt x="62" y="4"/>
                    <a:pt x="62" y="4"/>
                    <a:pt x="62" y="4"/>
                  </a:cubicBezTo>
                  <a:cubicBezTo>
                    <a:pt x="76" y="5"/>
                    <a:pt x="89" y="7"/>
                    <a:pt x="103" y="10"/>
                  </a:cubicBezTo>
                  <a:lnTo>
                    <a:pt x="100" y="24"/>
                  </a:lnTo>
                  <a:close/>
                  <a:moveTo>
                    <a:pt x="158" y="38"/>
                  </a:moveTo>
                  <a:cubicBezTo>
                    <a:pt x="146" y="34"/>
                    <a:pt x="133" y="31"/>
                    <a:pt x="120" y="28"/>
                  </a:cubicBezTo>
                  <a:cubicBezTo>
                    <a:pt x="123" y="14"/>
                    <a:pt x="123" y="14"/>
                    <a:pt x="123" y="14"/>
                  </a:cubicBezTo>
                  <a:cubicBezTo>
                    <a:pt x="136" y="17"/>
                    <a:pt x="150" y="20"/>
                    <a:pt x="163" y="24"/>
                  </a:cubicBezTo>
                  <a:lnTo>
                    <a:pt x="158" y="38"/>
                  </a:lnTo>
                  <a:close/>
                  <a:moveTo>
                    <a:pt x="215" y="59"/>
                  </a:moveTo>
                  <a:cubicBezTo>
                    <a:pt x="205" y="54"/>
                    <a:pt x="194" y="50"/>
                    <a:pt x="183" y="46"/>
                  </a:cubicBezTo>
                  <a:cubicBezTo>
                    <a:pt x="178" y="44"/>
                    <a:pt x="178" y="44"/>
                    <a:pt x="178" y="44"/>
                  </a:cubicBezTo>
                  <a:cubicBezTo>
                    <a:pt x="182" y="31"/>
                    <a:pt x="182" y="31"/>
                    <a:pt x="182" y="31"/>
                  </a:cubicBezTo>
                  <a:cubicBezTo>
                    <a:pt x="188" y="33"/>
                    <a:pt x="188" y="33"/>
                    <a:pt x="188" y="33"/>
                  </a:cubicBezTo>
                  <a:cubicBezTo>
                    <a:pt x="199" y="37"/>
                    <a:pt x="210" y="41"/>
                    <a:pt x="221" y="45"/>
                  </a:cubicBezTo>
                  <a:lnTo>
                    <a:pt x="215" y="59"/>
                  </a:lnTo>
                  <a:close/>
                  <a:moveTo>
                    <a:pt x="269" y="85"/>
                  </a:moveTo>
                  <a:cubicBezTo>
                    <a:pt x="257" y="79"/>
                    <a:pt x="245" y="73"/>
                    <a:pt x="233" y="67"/>
                  </a:cubicBezTo>
                  <a:cubicBezTo>
                    <a:pt x="239" y="54"/>
                    <a:pt x="239" y="54"/>
                    <a:pt x="239" y="54"/>
                  </a:cubicBezTo>
                  <a:cubicBezTo>
                    <a:pt x="252" y="60"/>
                    <a:pt x="264" y="66"/>
                    <a:pt x="276" y="73"/>
                  </a:cubicBezTo>
                  <a:lnTo>
                    <a:pt x="269" y="85"/>
                  </a:lnTo>
                  <a:close/>
                  <a:moveTo>
                    <a:pt x="319" y="118"/>
                  </a:moveTo>
                  <a:cubicBezTo>
                    <a:pt x="309" y="110"/>
                    <a:pt x="297" y="103"/>
                    <a:pt x="286" y="96"/>
                  </a:cubicBezTo>
                  <a:cubicBezTo>
                    <a:pt x="294" y="83"/>
                    <a:pt x="294" y="83"/>
                    <a:pt x="294" y="83"/>
                  </a:cubicBezTo>
                  <a:cubicBezTo>
                    <a:pt x="305" y="91"/>
                    <a:pt x="317" y="98"/>
                    <a:pt x="328" y="106"/>
                  </a:cubicBezTo>
                  <a:lnTo>
                    <a:pt x="319" y="118"/>
                  </a:lnTo>
                  <a:close/>
                  <a:moveTo>
                    <a:pt x="366" y="156"/>
                  </a:moveTo>
                  <a:cubicBezTo>
                    <a:pt x="356" y="147"/>
                    <a:pt x="346" y="138"/>
                    <a:pt x="335" y="130"/>
                  </a:cubicBezTo>
                  <a:cubicBezTo>
                    <a:pt x="344" y="119"/>
                    <a:pt x="344" y="119"/>
                    <a:pt x="344" y="119"/>
                  </a:cubicBezTo>
                  <a:cubicBezTo>
                    <a:pt x="355" y="127"/>
                    <a:pt x="366" y="136"/>
                    <a:pt x="376" y="145"/>
                  </a:cubicBezTo>
                  <a:lnTo>
                    <a:pt x="366" y="156"/>
                  </a:lnTo>
                  <a:close/>
                  <a:moveTo>
                    <a:pt x="408" y="199"/>
                  </a:moveTo>
                  <a:cubicBezTo>
                    <a:pt x="399" y="189"/>
                    <a:pt x="390" y="179"/>
                    <a:pt x="381" y="170"/>
                  </a:cubicBezTo>
                  <a:cubicBezTo>
                    <a:pt x="391" y="159"/>
                    <a:pt x="391" y="159"/>
                    <a:pt x="391" y="159"/>
                  </a:cubicBezTo>
                  <a:cubicBezTo>
                    <a:pt x="400" y="169"/>
                    <a:pt x="410" y="179"/>
                    <a:pt x="419" y="189"/>
                  </a:cubicBezTo>
                  <a:lnTo>
                    <a:pt x="408" y="199"/>
                  </a:lnTo>
                  <a:close/>
                  <a:moveTo>
                    <a:pt x="445" y="246"/>
                  </a:moveTo>
                  <a:cubicBezTo>
                    <a:pt x="438" y="235"/>
                    <a:pt x="430" y="224"/>
                    <a:pt x="421" y="214"/>
                  </a:cubicBezTo>
                  <a:cubicBezTo>
                    <a:pt x="432" y="205"/>
                    <a:pt x="432" y="205"/>
                    <a:pt x="432" y="205"/>
                  </a:cubicBezTo>
                  <a:cubicBezTo>
                    <a:pt x="441" y="215"/>
                    <a:pt x="449" y="227"/>
                    <a:pt x="457" y="238"/>
                  </a:cubicBezTo>
                  <a:lnTo>
                    <a:pt x="445" y="246"/>
                  </a:lnTo>
                  <a:close/>
                  <a:moveTo>
                    <a:pt x="477" y="297"/>
                  </a:moveTo>
                  <a:cubicBezTo>
                    <a:pt x="471" y="285"/>
                    <a:pt x="464" y="274"/>
                    <a:pt x="457" y="263"/>
                  </a:cubicBezTo>
                  <a:cubicBezTo>
                    <a:pt x="469" y="255"/>
                    <a:pt x="469" y="255"/>
                    <a:pt x="469" y="255"/>
                  </a:cubicBezTo>
                  <a:cubicBezTo>
                    <a:pt x="476" y="266"/>
                    <a:pt x="483" y="278"/>
                    <a:pt x="490" y="290"/>
                  </a:cubicBezTo>
                  <a:lnTo>
                    <a:pt x="477" y="297"/>
                  </a:lnTo>
                  <a:close/>
                  <a:moveTo>
                    <a:pt x="503" y="351"/>
                  </a:moveTo>
                  <a:cubicBezTo>
                    <a:pt x="498" y="339"/>
                    <a:pt x="492" y="327"/>
                    <a:pt x="486" y="315"/>
                  </a:cubicBezTo>
                  <a:cubicBezTo>
                    <a:pt x="499" y="308"/>
                    <a:pt x="499" y="308"/>
                    <a:pt x="499" y="308"/>
                  </a:cubicBezTo>
                  <a:cubicBezTo>
                    <a:pt x="505" y="320"/>
                    <a:pt x="511" y="333"/>
                    <a:pt x="516" y="346"/>
                  </a:cubicBezTo>
                  <a:lnTo>
                    <a:pt x="503" y="351"/>
                  </a:lnTo>
                  <a:close/>
                  <a:moveTo>
                    <a:pt x="523" y="408"/>
                  </a:moveTo>
                  <a:cubicBezTo>
                    <a:pt x="519" y="395"/>
                    <a:pt x="515" y="382"/>
                    <a:pt x="510" y="370"/>
                  </a:cubicBezTo>
                  <a:cubicBezTo>
                    <a:pt x="524" y="365"/>
                    <a:pt x="524" y="365"/>
                    <a:pt x="524" y="365"/>
                  </a:cubicBezTo>
                  <a:cubicBezTo>
                    <a:pt x="529" y="378"/>
                    <a:pt x="533" y="391"/>
                    <a:pt x="537" y="404"/>
                  </a:cubicBezTo>
                  <a:lnTo>
                    <a:pt x="523" y="408"/>
                  </a:lnTo>
                  <a:close/>
                  <a:moveTo>
                    <a:pt x="536" y="466"/>
                  </a:moveTo>
                  <a:cubicBezTo>
                    <a:pt x="534" y="453"/>
                    <a:pt x="531" y="440"/>
                    <a:pt x="528" y="427"/>
                  </a:cubicBezTo>
                  <a:cubicBezTo>
                    <a:pt x="542" y="424"/>
                    <a:pt x="542" y="424"/>
                    <a:pt x="542" y="424"/>
                  </a:cubicBezTo>
                  <a:cubicBezTo>
                    <a:pt x="545" y="437"/>
                    <a:pt x="548" y="451"/>
                    <a:pt x="550" y="464"/>
                  </a:cubicBezTo>
                  <a:lnTo>
                    <a:pt x="536" y="466"/>
                  </a:lnTo>
                  <a:close/>
                  <a:moveTo>
                    <a:pt x="543" y="526"/>
                  </a:moveTo>
                  <a:cubicBezTo>
                    <a:pt x="542" y="513"/>
                    <a:pt x="541" y="499"/>
                    <a:pt x="539" y="486"/>
                  </a:cubicBezTo>
                  <a:cubicBezTo>
                    <a:pt x="553" y="484"/>
                    <a:pt x="553" y="484"/>
                    <a:pt x="553" y="484"/>
                  </a:cubicBezTo>
                  <a:cubicBezTo>
                    <a:pt x="555" y="498"/>
                    <a:pt x="557" y="512"/>
                    <a:pt x="557" y="525"/>
                  </a:cubicBezTo>
                  <a:lnTo>
                    <a:pt x="543" y="526"/>
                  </a:lnTo>
                  <a:close/>
                  <a:moveTo>
                    <a:pt x="558" y="587"/>
                  </a:moveTo>
                  <a:cubicBezTo>
                    <a:pt x="543" y="586"/>
                    <a:pt x="543" y="586"/>
                    <a:pt x="543" y="586"/>
                  </a:cubicBezTo>
                  <a:cubicBezTo>
                    <a:pt x="544" y="577"/>
                    <a:pt x="544" y="567"/>
                    <a:pt x="544" y="558"/>
                  </a:cubicBezTo>
                  <a:cubicBezTo>
                    <a:pt x="544" y="554"/>
                    <a:pt x="544" y="550"/>
                    <a:pt x="544" y="546"/>
                  </a:cubicBezTo>
                  <a:cubicBezTo>
                    <a:pt x="558" y="546"/>
                    <a:pt x="558" y="546"/>
                    <a:pt x="558" y="546"/>
                  </a:cubicBezTo>
                  <a:cubicBezTo>
                    <a:pt x="558" y="550"/>
                    <a:pt x="558" y="554"/>
                    <a:pt x="558" y="558"/>
                  </a:cubicBezTo>
                  <a:cubicBezTo>
                    <a:pt x="558" y="568"/>
                    <a:pt x="558" y="577"/>
                    <a:pt x="558" y="5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108" name="Freeform 107"/>
            <p:cNvSpPr>
              <a:spLocks noEditPoints="1"/>
            </p:cNvSpPr>
            <p:nvPr/>
          </p:nvSpPr>
          <p:spPr bwMode="auto">
            <a:xfrm>
              <a:off x="-2387601" y="-6086475"/>
              <a:ext cx="2401888" cy="2405063"/>
            </a:xfrm>
            <a:custGeom>
              <a:avLst/>
              <a:gdLst>
                <a:gd name="T0" fmla="*/ 614 w 640"/>
                <a:gd name="T1" fmla="*/ 1 h 640"/>
                <a:gd name="T2" fmla="*/ 640 w 640"/>
                <a:gd name="T3" fmla="*/ 14 h 640"/>
                <a:gd name="T4" fmla="*/ 555 w 640"/>
                <a:gd name="T5" fmla="*/ 20 h 640"/>
                <a:gd name="T6" fmla="*/ 594 w 640"/>
                <a:gd name="T7" fmla="*/ 2 h 640"/>
                <a:gd name="T8" fmla="*/ 555 w 640"/>
                <a:gd name="T9" fmla="*/ 20 h 640"/>
                <a:gd name="T10" fmla="*/ 493 w 640"/>
                <a:gd name="T11" fmla="*/ 17 h 640"/>
                <a:gd name="T12" fmla="*/ 536 w 640"/>
                <a:gd name="T13" fmla="*/ 23 h 640"/>
                <a:gd name="T14" fmla="*/ 439 w 640"/>
                <a:gd name="T15" fmla="*/ 48 h 640"/>
                <a:gd name="T16" fmla="*/ 473 w 640"/>
                <a:gd name="T17" fmla="*/ 22 h 640"/>
                <a:gd name="T18" fmla="*/ 439 w 640"/>
                <a:gd name="T19" fmla="*/ 48 h 640"/>
                <a:gd name="T20" fmla="*/ 377 w 640"/>
                <a:gd name="T21" fmla="*/ 56 h 640"/>
                <a:gd name="T22" fmla="*/ 420 w 640"/>
                <a:gd name="T23" fmla="*/ 54 h 640"/>
                <a:gd name="T24" fmla="*/ 330 w 640"/>
                <a:gd name="T25" fmla="*/ 97 h 640"/>
                <a:gd name="T26" fmla="*/ 359 w 640"/>
                <a:gd name="T27" fmla="*/ 65 h 640"/>
                <a:gd name="T28" fmla="*/ 330 w 640"/>
                <a:gd name="T29" fmla="*/ 97 h 640"/>
                <a:gd name="T30" fmla="*/ 271 w 640"/>
                <a:gd name="T31" fmla="*/ 117 h 640"/>
                <a:gd name="T32" fmla="*/ 313 w 640"/>
                <a:gd name="T33" fmla="*/ 107 h 640"/>
                <a:gd name="T34" fmla="*/ 233 w 640"/>
                <a:gd name="T35" fmla="*/ 166 h 640"/>
                <a:gd name="T36" fmla="*/ 255 w 640"/>
                <a:gd name="T37" fmla="*/ 129 h 640"/>
                <a:gd name="T38" fmla="*/ 233 w 640"/>
                <a:gd name="T39" fmla="*/ 166 h 640"/>
                <a:gd name="T40" fmla="*/ 179 w 640"/>
                <a:gd name="T41" fmla="*/ 197 h 640"/>
                <a:gd name="T42" fmla="*/ 218 w 640"/>
                <a:gd name="T43" fmla="*/ 179 h 640"/>
                <a:gd name="T44" fmla="*/ 150 w 640"/>
                <a:gd name="T45" fmla="*/ 252 h 640"/>
                <a:gd name="T46" fmla="*/ 165 w 640"/>
                <a:gd name="T47" fmla="*/ 212 h 640"/>
                <a:gd name="T48" fmla="*/ 150 w 640"/>
                <a:gd name="T49" fmla="*/ 252 h 640"/>
                <a:gd name="T50" fmla="*/ 103 w 640"/>
                <a:gd name="T51" fmla="*/ 293 h 640"/>
                <a:gd name="T52" fmla="*/ 138 w 640"/>
                <a:gd name="T53" fmla="*/ 268 h 640"/>
                <a:gd name="T54" fmla="*/ 85 w 640"/>
                <a:gd name="T55" fmla="*/ 352 h 640"/>
                <a:gd name="T56" fmla="*/ 92 w 640"/>
                <a:gd name="T57" fmla="*/ 310 h 640"/>
                <a:gd name="T58" fmla="*/ 85 w 640"/>
                <a:gd name="T59" fmla="*/ 352 h 640"/>
                <a:gd name="T60" fmla="*/ 46 w 640"/>
                <a:gd name="T61" fmla="*/ 401 h 640"/>
                <a:gd name="T62" fmla="*/ 76 w 640"/>
                <a:gd name="T63" fmla="*/ 370 h 640"/>
                <a:gd name="T64" fmla="*/ 40 w 640"/>
                <a:gd name="T65" fmla="*/ 463 h 640"/>
                <a:gd name="T66" fmla="*/ 39 w 640"/>
                <a:gd name="T67" fmla="*/ 420 h 640"/>
                <a:gd name="T68" fmla="*/ 40 w 640"/>
                <a:gd name="T69" fmla="*/ 463 h 640"/>
                <a:gd name="T70" fmla="*/ 12 w 640"/>
                <a:gd name="T71" fmla="*/ 519 h 640"/>
                <a:gd name="T72" fmla="*/ 35 w 640"/>
                <a:gd name="T73" fmla="*/ 482 h 640"/>
                <a:gd name="T74" fmla="*/ 17 w 640"/>
                <a:gd name="T75" fmla="*/ 580 h 640"/>
                <a:gd name="T76" fmla="*/ 8 w 640"/>
                <a:gd name="T77" fmla="*/ 538 h 640"/>
                <a:gd name="T78" fmla="*/ 17 w 640"/>
                <a:gd name="T79" fmla="*/ 580 h 640"/>
                <a:gd name="T80" fmla="*/ 0 w 640"/>
                <a:gd name="T81" fmla="*/ 640 h 640"/>
                <a:gd name="T82" fmla="*/ 16 w 640"/>
                <a:gd name="T83" fmla="*/ 60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0" h="640">
                  <a:moveTo>
                    <a:pt x="615" y="15"/>
                  </a:moveTo>
                  <a:cubicBezTo>
                    <a:pt x="614" y="1"/>
                    <a:pt x="614" y="1"/>
                    <a:pt x="614" y="1"/>
                  </a:cubicBezTo>
                  <a:cubicBezTo>
                    <a:pt x="623" y="0"/>
                    <a:pt x="632" y="0"/>
                    <a:pt x="640" y="0"/>
                  </a:cubicBezTo>
                  <a:cubicBezTo>
                    <a:pt x="640" y="14"/>
                    <a:pt x="640" y="14"/>
                    <a:pt x="640" y="14"/>
                  </a:cubicBezTo>
                  <a:cubicBezTo>
                    <a:pt x="632" y="14"/>
                    <a:pt x="623" y="15"/>
                    <a:pt x="615" y="15"/>
                  </a:cubicBezTo>
                  <a:moveTo>
                    <a:pt x="555" y="20"/>
                  </a:moveTo>
                  <a:cubicBezTo>
                    <a:pt x="553" y="6"/>
                    <a:pt x="553" y="6"/>
                    <a:pt x="553" y="6"/>
                  </a:cubicBezTo>
                  <a:cubicBezTo>
                    <a:pt x="567" y="4"/>
                    <a:pt x="580" y="3"/>
                    <a:pt x="594" y="2"/>
                  </a:cubicBezTo>
                  <a:cubicBezTo>
                    <a:pt x="595" y="16"/>
                    <a:pt x="595" y="16"/>
                    <a:pt x="595" y="16"/>
                  </a:cubicBezTo>
                  <a:cubicBezTo>
                    <a:pt x="582" y="17"/>
                    <a:pt x="568" y="18"/>
                    <a:pt x="555" y="20"/>
                  </a:cubicBezTo>
                  <a:moveTo>
                    <a:pt x="496" y="31"/>
                  </a:moveTo>
                  <a:cubicBezTo>
                    <a:pt x="493" y="17"/>
                    <a:pt x="493" y="17"/>
                    <a:pt x="493" y="17"/>
                  </a:cubicBezTo>
                  <a:cubicBezTo>
                    <a:pt x="506" y="14"/>
                    <a:pt x="520" y="11"/>
                    <a:pt x="533" y="9"/>
                  </a:cubicBezTo>
                  <a:cubicBezTo>
                    <a:pt x="536" y="23"/>
                    <a:pt x="536" y="23"/>
                    <a:pt x="536" y="23"/>
                  </a:cubicBezTo>
                  <a:cubicBezTo>
                    <a:pt x="523" y="25"/>
                    <a:pt x="509" y="28"/>
                    <a:pt x="496" y="31"/>
                  </a:cubicBezTo>
                  <a:moveTo>
                    <a:pt x="439" y="48"/>
                  </a:moveTo>
                  <a:cubicBezTo>
                    <a:pt x="434" y="34"/>
                    <a:pt x="434" y="34"/>
                    <a:pt x="434" y="34"/>
                  </a:cubicBezTo>
                  <a:cubicBezTo>
                    <a:pt x="447" y="30"/>
                    <a:pt x="460" y="26"/>
                    <a:pt x="473" y="22"/>
                  </a:cubicBezTo>
                  <a:cubicBezTo>
                    <a:pt x="477" y="36"/>
                    <a:pt x="477" y="36"/>
                    <a:pt x="477" y="36"/>
                  </a:cubicBezTo>
                  <a:cubicBezTo>
                    <a:pt x="464" y="39"/>
                    <a:pt x="451" y="43"/>
                    <a:pt x="439" y="48"/>
                  </a:cubicBezTo>
                  <a:moveTo>
                    <a:pt x="383" y="70"/>
                  </a:moveTo>
                  <a:cubicBezTo>
                    <a:pt x="377" y="56"/>
                    <a:pt x="377" y="56"/>
                    <a:pt x="377" y="56"/>
                  </a:cubicBezTo>
                  <a:cubicBezTo>
                    <a:pt x="390" y="51"/>
                    <a:pt x="402" y="46"/>
                    <a:pt x="415" y="41"/>
                  </a:cubicBezTo>
                  <a:cubicBezTo>
                    <a:pt x="420" y="54"/>
                    <a:pt x="420" y="54"/>
                    <a:pt x="420" y="54"/>
                  </a:cubicBezTo>
                  <a:cubicBezTo>
                    <a:pt x="408" y="59"/>
                    <a:pt x="395" y="64"/>
                    <a:pt x="383" y="70"/>
                  </a:cubicBezTo>
                  <a:moveTo>
                    <a:pt x="330" y="97"/>
                  </a:moveTo>
                  <a:cubicBezTo>
                    <a:pt x="323" y="84"/>
                    <a:pt x="323" y="84"/>
                    <a:pt x="323" y="84"/>
                  </a:cubicBezTo>
                  <a:cubicBezTo>
                    <a:pt x="335" y="77"/>
                    <a:pt x="347" y="71"/>
                    <a:pt x="359" y="65"/>
                  </a:cubicBezTo>
                  <a:cubicBezTo>
                    <a:pt x="365" y="78"/>
                    <a:pt x="365" y="78"/>
                    <a:pt x="365" y="78"/>
                  </a:cubicBezTo>
                  <a:cubicBezTo>
                    <a:pt x="354" y="84"/>
                    <a:pt x="342" y="90"/>
                    <a:pt x="330" y="97"/>
                  </a:cubicBezTo>
                  <a:moveTo>
                    <a:pt x="280" y="129"/>
                  </a:moveTo>
                  <a:cubicBezTo>
                    <a:pt x="271" y="117"/>
                    <a:pt x="271" y="117"/>
                    <a:pt x="271" y="117"/>
                  </a:cubicBezTo>
                  <a:cubicBezTo>
                    <a:pt x="283" y="109"/>
                    <a:pt x="294" y="102"/>
                    <a:pt x="306" y="95"/>
                  </a:cubicBezTo>
                  <a:cubicBezTo>
                    <a:pt x="313" y="107"/>
                    <a:pt x="313" y="107"/>
                    <a:pt x="313" y="107"/>
                  </a:cubicBezTo>
                  <a:cubicBezTo>
                    <a:pt x="302" y="114"/>
                    <a:pt x="291" y="121"/>
                    <a:pt x="280" y="129"/>
                  </a:cubicBezTo>
                  <a:moveTo>
                    <a:pt x="233" y="166"/>
                  </a:moveTo>
                  <a:cubicBezTo>
                    <a:pt x="223" y="155"/>
                    <a:pt x="223" y="155"/>
                    <a:pt x="223" y="155"/>
                  </a:cubicBezTo>
                  <a:cubicBezTo>
                    <a:pt x="234" y="146"/>
                    <a:pt x="244" y="137"/>
                    <a:pt x="255" y="129"/>
                  </a:cubicBezTo>
                  <a:cubicBezTo>
                    <a:pt x="264" y="140"/>
                    <a:pt x="264" y="140"/>
                    <a:pt x="264" y="140"/>
                  </a:cubicBezTo>
                  <a:cubicBezTo>
                    <a:pt x="253" y="148"/>
                    <a:pt x="243" y="157"/>
                    <a:pt x="233" y="166"/>
                  </a:cubicBezTo>
                  <a:moveTo>
                    <a:pt x="189" y="207"/>
                  </a:moveTo>
                  <a:cubicBezTo>
                    <a:pt x="179" y="197"/>
                    <a:pt x="179" y="197"/>
                    <a:pt x="179" y="197"/>
                  </a:cubicBezTo>
                  <a:cubicBezTo>
                    <a:pt x="188" y="187"/>
                    <a:pt x="198" y="177"/>
                    <a:pt x="208" y="168"/>
                  </a:cubicBezTo>
                  <a:cubicBezTo>
                    <a:pt x="218" y="179"/>
                    <a:pt x="218" y="179"/>
                    <a:pt x="218" y="179"/>
                  </a:cubicBezTo>
                  <a:cubicBezTo>
                    <a:pt x="208" y="188"/>
                    <a:pt x="198" y="197"/>
                    <a:pt x="189" y="207"/>
                  </a:cubicBezTo>
                  <a:moveTo>
                    <a:pt x="150" y="252"/>
                  </a:moveTo>
                  <a:cubicBezTo>
                    <a:pt x="138" y="243"/>
                    <a:pt x="138" y="243"/>
                    <a:pt x="138" y="243"/>
                  </a:cubicBezTo>
                  <a:cubicBezTo>
                    <a:pt x="147" y="232"/>
                    <a:pt x="156" y="222"/>
                    <a:pt x="165" y="212"/>
                  </a:cubicBezTo>
                  <a:cubicBezTo>
                    <a:pt x="176" y="221"/>
                    <a:pt x="176" y="221"/>
                    <a:pt x="176" y="221"/>
                  </a:cubicBezTo>
                  <a:cubicBezTo>
                    <a:pt x="167" y="231"/>
                    <a:pt x="158" y="241"/>
                    <a:pt x="150" y="252"/>
                  </a:cubicBezTo>
                  <a:moveTo>
                    <a:pt x="115" y="300"/>
                  </a:moveTo>
                  <a:cubicBezTo>
                    <a:pt x="103" y="293"/>
                    <a:pt x="103" y="293"/>
                    <a:pt x="103" y="293"/>
                  </a:cubicBezTo>
                  <a:cubicBezTo>
                    <a:pt x="110" y="281"/>
                    <a:pt x="118" y="270"/>
                    <a:pt x="126" y="259"/>
                  </a:cubicBezTo>
                  <a:cubicBezTo>
                    <a:pt x="138" y="268"/>
                    <a:pt x="138" y="268"/>
                    <a:pt x="138" y="268"/>
                  </a:cubicBezTo>
                  <a:cubicBezTo>
                    <a:pt x="130" y="278"/>
                    <a:pt x="122" y="289"/>
                    <a:pt x="115" y="300"/>
                  </a:cubicBezTo>
                  <a:moveTo>
                    <a:pt x="85" y="352"/>
                  </a:moveTo>
                  <a:cubicBezTo>
                    <a:pt x="72" y="346"/>
                    <a:pt x="72" y="346"/>
                    <a:pt x="72" y="346"/>
                  </a:cubicBezTo>
                  <a:cubicBezTo>
                    <a:pt x="78" y="333"/>
                    <a:pt x="85" y="321"/>
                    <a:pt x="92" y="310"/>
                  </a:cubicBezTo>
                  <a:cubicBezTo>
                    <a:pt x="104" y="317"/>
                    <a:pt x="104" y="317"/>
                    <a:pt x="104" y="317"/>
                  </a:cubicBezTo>
                  <a:cubicBezTo>
                    <a:pt x="97" y="329"/>
                    <a:pt x="91" y="340"/>
                    <a:pt x="85" y="352"/>
                  </a:cubicBezTo>
                  <a:moveTo>
                    <a:pt x="60" y="407"/>
                  </a:moveTo>
                  <a:cubicBezTo>
                    <a:pt x="46" y="401"/>
                    <a:pt x="46" y="401"/>
                    <a:pt x="46" y="401"/>
                  </a:cubicBezTo>
                  <a:cubicBezTo>
                    <a:pt x="51" y="389"/>
                    <a:pt x="57" y="376"/>
                    <a:pt x="63" y="364"/>
                  </a:cubicBezTo>
                  <a:cubicBezTo>
                    <a:pt x="76" y="370"/>
                    <a:pt x="76" y="370"/>
                    <a:pt x="76" y="370"/>
                  </a:cubicBezTo>
                  <a:cubicBezTo>
                    <a:pt x="70" y="382"/>
                    <a:pt x="65" y="394"/>
                    <a:pt x="60" y="407"/>
                  </a:cubicBezTo>
                  <a:moveTo>
                    <a:pt x="40" y="463"/>
                  </a:moveTo>
                  <a:cubicBezTo>
                    <a:pt x="26" y="459"/>
                    <a:pt x="26" y="459"/>
                    <a:pt x="26" y="459"/>
                  </a:cubicBezTo>
                  <a:cubicBezTo>
                    <a:pt x="30" y="446"/>
                    <a:pt x="34" y="433"/>
                    <a:pt x="39" y="420"/>
                  </a:cubicBezTo>
                  <a:cubicBezTo>
                    <a:pt x="53" y="425"/>
                    <a:pt x="53" y="425"/>
                    <a:pt x="53" y="425"/>
                  </a:cubicBezTo>
                  <a:cubicBezTo>
                    <a:pt x="48" y="438"/>
                    <a:pt x="44" y="450"/>
                    <a:pt x="40" y="463"/>
                  </a:cubicBezTo>
                  <a:moveTo>
                    <a:pt x="26" y="521"/>
                  </a:moveTo>
                  <a:cubicBezTo>
                    <a:pt x="12" y="519"/>
                    <a:pt x="12" y="519"/>
                    <a:pt x="12" y="519"/>
                  </a:cubicBezTo>
                  <a:cubicBezTo>
                    <a:pt x="14" y="505"/>
                    <a:pt x="17" y="492"/>
                    <a:pt x="21" y="479"/>
                  </a:cubicBezTo>
                  <a:cubicBezTo>
                    <a:pt x="35" y="482"/>
                    <a:pt x="35" y="482"/>
                    <a:pt x="35" y="482"/>
                  </a:cubicBezTo>
                  <a:cubicBezTo>
                    <a:pt x="31" y="495"/>
                    <a:pt x="28" y="508"/>
                    <a:pt x="26" y="521"/>
                  </a:cubicBezTo>
                  <a:moveTo>
                    <a:pt x="17" y="580"/>
                  </a:moveTo>
                  <a:cubicBezTo>
                    <a:pt x="3" y="579"/>
                    <a:pt x="3" y="579"/>
                    <a:pt x="3" y="579"/>
                  </a:cubicBezTo>
                  <a:cubicBezTo>
                    <a:pt x="4" y="566"/>
                    <a:pt x="6" y="552"/>
                    <a:pt x="8" y="538"/>
                  </a:cubicBezTo>
                  <a:cubicBezTo>
                    <a:pt x="22" y="541"/>
                    <a:pt x="22" y="541"/>
                    <a:pt x="22" y="541"/>
                  </a:cubicBezTo>
                  <a:cubicBezTo>
                    <a:pt x="20" y="554"/>
                    <a:pt x="19" y="567"/>
                    <a:pt x="17" y="580"/>
                  </a:cubicBezTo>
                  <a:moveTo>
                    <a:pt x="15" y="640"/>
                  </a:moveTo>
                  <a:cubicBezTo>
                    <a:pt x="0" y="640"/>
                    <a:pt x="0" y="640"/>
                    <a:pt x="0" y="640"/>
                  </a:cubicBezTo>
                  <a:cubicBezTo>
                    <a:pt x="0" y="627"/>
                    <a:pt x="1" y="613"/>
                    <a:pt x="2" y="599"/>
                  </a:cubicBezTo>
                  <a:cubicBezTo>
                    <a:pt x="16" y="600"/>
                    <a:pt x="16" y="600"/>
                    <a:pt x="16" y="600"/>
                  </a:cubicBezTo>
                  <a:cubicBezTo>
                    <a:pt x="15" y="613"/>
                    <a:pt x="15" y="627"/>
                    <a:pt x="15" y="6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109" name="Freeform 108"/>
            <p:cNvSpPr>
              <a:spLocks noEditPoints="1"/>
            </p:cNvSpPr>
            <p:nvPr/>
          </p:nvSpPr>
          <p:spPr bwMode="auto">
            <a:xfrm>
              <a:off x="-2382838" y="-3543300"/>
              <a:ext cx="1662113" cy="2146300"/>
            </a:xfrm>
            <a:custGeom>
              <a:avLst/>
              <a:gdLst>
                <a:gd name="T0" fmla="*/ 0 w 443"/>
                <a:gd name="T1" fmla="*/ 0 h 571"/>
                <a:gd name="T2" fmla="*/ 17 w 443"/>
                <a:gd name="T3" fmla="*/ 28 h 571"/>
                <a:gd name="T4" fmla="*/ 12 w 443"/>
                <a:gd name="T5" fmla="*/ 90 h 571"/>
                <a:gd name="T6" fmla="*/ 19 w 443"/>
                <a:gd name="T7" fmla="*/ 48 h 571"/>
                <a:gd name="T8" fmla="*/ 12 w 443"/>
                <a:gd name="T9" fmla="*/ 90 h 571"/>
                <a:gd name="T10" fmla="*/ 16 w 443"/>
                <a:gd name="T11" fmla="*/ 110 h 571"/>
                <a:gd name="T12" fmla="*/ 40 w 443"/>
                <a:gd name="T13" fmla="*/ 145 h 571"/>
                <a:gd name="T14" fmla="*/ 47 w 443"/>
                <a:gd name="T15" fmla="*/ 207 h 571"/>
                <a:gd name="T16" fmla="*/ 47 w 443"/>
                <a:gd name="T17" fmla="*/ 164 h 571"/>
                <a:gd name="T18" fmla="*/ 47 w 443"/>
                <a:gd name="T19" fmla="*/ 207 h 571"/>
                <a:gd name="T20" fmla="*/ 55 w 443"/>
                <a:gd name="T21" fmla="*/ 226 h 571"/>
                <a:gd name="T22" fmla="*/ 86 w 443"/>
                <a:gd name="T23" fmla="*/ 256 h 571"/>
                <a:gd name="T24" fmla="*/ 104 w 443"/>
                <a:gd name="T25" fmla="*/ 315 h 571"/>
                <a:gd name="T26" fmla="*/ 96 w 443"/>
                <a:gd name="T27" fmla="*/ 273 h 571"/>
                <a:gd name="T28" fmla="*/ 104 w 443"/>
                <a:gd name="T29" fmla="*/ 315 h 571"/>
                <a:gd name="T30" fmla="*/ 116 w 443"/>
                <a:gd name="T31" fmla="*/ 332 h 571"/>
                <a:gd name="T32" fmla="*/ 152 w 443"/>
                <a:gd name="T33" fmla="*/ 355 h 571"/>
                <a:gd name="T34" fmla="*/ 181 w 443"/>
                <a:gd name="T35" fmla="*/ 410 h 571"/>
                <a:gd name="T36" fmla="*/ 164 w 443"/>
                <a:gd name="T37" fmla="*/ 371 h 571"/>
                <a:gd name="T38" fmla="*/ 181 w 443"/>
                <a:gd name="T39" fmla="*/ 410 h 571"/>
                <a:gd name="T40" fmla="*/ 195 w 443"/>
                <a:gd name="T41" fmla="*/ 424 h 571"/>
                <a:gd name="T42" fmla="*/ 235 w 443"/>
                <a:gd name="T43" fmla="*/ 441 h 571"/>
                <a:gd name="T44" fmla="*/ 274 w 443"/>
                <a:gd name="T45" fmla="*/ 489 h 571"/>
                <a:gd name="T46" fmla="*/ 250 w 443"/>
                <a:gd name="T47" fmla="*/ 453 h 571"/>
                <a:gd name="T48" fmla="*/ 274 w 443"/>
                <a:gd name="T49" fmla="*/ 489 h 571"/>
                <a:gd name="T50" fmla="*/ 291 w 443"/>
                <a:gd name="T51" fmla="*/ 500 h 571"/>
                <a:gd name="T52" fmla="*/ 333 w 443"/>
                <a:gd name="T53" fmla="*/ 509 h 571"/>
                <a:gd name="T54" fmla="*/ 381 w 443"/>
                <a:gd name="T55" fmla="*/ 549 h 571"/>
                <a:gd name="T56" fmla="*/ 351 w 443"/>
                <a:gd name="T57" fmla="*/ 519 h 571"/>
                <a:gd name="T58" fmla="*/ 381 w 443"/>
                <a:gd name="T59" fmla="*/ 549 h 571"/>
                <a:gd name="T60" fmla="*/ 400 w 443"/>
                <a:gd name="T61" fmla="*/ 557 h 571"/>
                <a:gd name="T62" fmla="*/ 443 w 443"/>
                <a:gd name="T63" fmla="*/ 557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3" h="571">
                  <a:moveTo>
                    <a:pt x="3" y="30"/>
                  </a:moveTo>
                  <a:cubicBezTo>
                    <a:pt x="2" y="20"/>
                    <a:pt x="1" y="10"/>
                    <a:pt x="0" y="0"/>
                  </a:cubicBezTo>
                  <a:cubicBezTo>
                    <a:pt x="15" y="0"/>
                    <a:pt x="15" y="0"/>
                    <a:pt x="15" y="0"/>
                  </a:cubicBezTo>
                  <a:cubicBezTo>
                    <a:pt x="15" y="9"/>
                    <a:pt x="16" y="19"/>
                    <a:pt x="17" y="28"/>
                  </a:cubicBezTo>
                  <a:lnTo>
                    <a:pt x="3" y="30"/>
                  </a:lnTo>
                  <a:close/>
                  <a:moveTo>
                    <a:pt x="12" y="90"/>
                  </a:moveTo>
                  <a:cubicBezTo>
                    <a:pt x="9" y="77"/>
                    <a:pt x="7" y="63"/>
                    <a:pt x="5" y="50"/>
                  </a:cubicBezTo>
                  <a:cubicBezTo>
                    <a:pt x="19" y="48"/>
                    <a:pt x="19" y="48"/>
                    <a:pt x="19" y="48"/>
                  </a:cubicBezTo>
                  <a:cubicBezTo>
                    <a:pt x="21" y="61"/>
                    <a:pt x="23" y="74"/>
                    <a:pt x="26" y="87"/>
                  </a:cubicBezTo>
                  <a:lnTo>
                    <a:pt x="12" y="90"/>
                  </a:lnTo>
                  <a:close/>
                  <a:moveTo>
                    <a:pt x="27" y="149"/>
                  </a:moveTo>
                  <a:cubicBezTo>
                    <a:pt x="23" y="136"/>
                    <a:pt x="19" y="123"/>
                    <a:pt x="16" y="110"/>
                  </a:cubicBezTo>
                  <a:cubicBezTo>
                    <a:pt x="30" y="107"/>
                    <a:pt x="30" y="107"/>
                    <a:pt x="30" y="107"/>
                  </a:cubicBezTo>
                  <a:cubicBezTo>
                    <a:pt x="33" y="119"/>
                    <a:pt x="37" y="132"/>
                    <a:pt x="40" y="145"/>
                  </a:cubicBezTo>
                  <a:lnTo>
                    <a:pt x="27" y="149"/>
                  </a:lnTo>
                  <a:close/>
                  <a:moveTo>
                    <a:pt x="47" y="207"/>
                  </a:moveTo>
                  <a:cubicBezTo>
                    <a:pt x="42" y="194"/>
                    <a:pt x="37" y="181"/>
                    <a:pt x="33" y="169"/>
                  </a:cubicBezTo>
                  <a:cubicBezTo>
                    <a:pt x="47" y="164"/>
                    <a:pt x="47" y="164"/>
                    <a:pt x="47" y="164"/>
                  </a:cubicBezTo>
                  <a:cubicBezTo>
                    <a:pt x="51" y="177"/>
                    <a:pt x="56" y="189"/>
                    <a:pt x="61" y="201"/>
                  </a:cubicBezTo>
                  <a:lnTo>
                    <a:pt x="47" y="207"/>
                  </a:lnTo>
                  <a:close/>
                  <a:moveTo>
                    <a:pt x="73" y="262"/>
                  </a:moveTo>
                  <a:cubicBezTo>
                    <a:pt x="67" y="250"/>
                    <a:pt x="61" y="238"/>
                    <a:pt x="55" y="226"/>
                  </a:cubicBezTo>
                  <a:cubicBezTo>
                    <a:pt x="68" y="220"/>
                    <a:pt x="68" y="220"/>
                    <a:pt x="68" y="220"/>
                  </a:cubicBezTo>
                  <a:cubicBezTo>
                    <a:pt x="74" y="232"/>
                    <a:pt x="80" y="244"/>
                    <a:pt x="86" y="256"/>
                  </a:cubicBezTo>
                  <a:lnTo>
                    <a:pt x="73" y="262"/>
                  </a:lnTo>
                  <a:close/>
                  <a:moveTo>
                    <a:pt x="104" y="315"/>
                  </a:moveTo>
                  <a:cubicBezTo>
                    <a:pt x="97" y="304"/>
                    <a:pt x="90" y="292"/>
                    <a:pt x="83" y="280"/>
                  </a:cubicBezTo>
                  <a:cubicBezTo>
                    <a:pt x="96" y="273"/>
                    <a:pt x="96" y="273"/>
                    <a:pt x="96" y="273"/>
                  </a:cubicBezTo>
                  <a:cubicBezTo>
                    <a:pt x="102" y="284"/>
                    <a:pt x="109" y="296"/>
                    <a:pt x="116" y="307"/>
                  </a:cubicBezTo>
                  <a:lnTo>
                    <a:pt x="104" y="315"/>
                  </a:lnTo>
                  <a:close/>
                  <a:moveTo>
                    <a:pt x="141" y="364"/>
                  </a:moveTo>
                  <a:cubicBezTo>
                    <a:pt x="132" y="354"/>
                    <a:pt x="124" y="343"/>
                    <a:pt x="116" y="332"/>
                  </a:cubicBezTo>
                  <a:cubicBezTo>
                    <a:pt x="128" y="323"/>
                    <a:pt x="128" y="323"/>
                    <a:pt x="128" y="323"/>
                  </a:cubicBezTo>
                  <a:cubicBezTo>
                    <a:pt x="135" y="334"/>
                    <a:pt x="143" y="345"/>
                    <a:pt x="152" y="355"/>
                  </a:cubicBezTo>
                  <a:lnTo>
                    <a:pt x="141" y="364"/>
                  </a:lnTo>
                  <a:close/>
                  <a:moveTo>
                    <a:pt x="181" y="410"/>
                  </a:moveTo>
                  <a:cubicBezTo>
                    <a:pt x="172" y="400"/>
                    <a:pt x="162" y="390"/>
                    <a:pt x="153" y="380"/>
                  </a:cubicBezTo>
                  <a:cubicBezTo>
                    <a:pt x="164" y="371"/>
                    <a:pt x="164" y="371"/>
                    <a:pt x="164" y="371"/>
                  </a:cubicBezTo>
                  <a:cubicBezTo>
                    <a:pt x="173" y="381"/>
                    <a:pt x="182" y="391"/>
                    <a:pt x="191" y="400"/>
                  </a:cubicBezTo>
                  <a:lnTo>
                    <a:pt x="181" y="410"/>
                  </a:lnTo>
                  <a:close/>
                  <a:moveTo>
                    <a:pt x="226" y="452"/>
                  </a:moveTo>
                  <a:cubicBezTo>
                    <a:pt x="215" y="443"/>
                    <a:pt x="205" y="434"/>
                    <a:pt x="195" y="424"/>
                  </a:cubicBezTo>
                  <a:cubicBezTo>
                    <a:pt x="205" y="414"/>
                    <a:pt x="205" y="414"/>
                    <a:pt x="205" y="414"/>
                  </a:cubicBezTo>
                  <a:cubicBezTo>
                    <a:pt x="215" y="423"/>
                    <a:pt x="225" y="432"/>
                    <a:pt x="235" y="441"/>
                  </a:cubicBezTo>
                  <a:lnTo>
                    <a:pt x="226" y="452"/>
                  </a:lnTo>
                  <a:close/>
                  <a:moveTo>
                    <a:pt x="274" y="489"/>
                  </a:moveTo>
                  <a:cubicBezTo>
                    <a:pt x="263" y="481"/>
                    <a:pt x="252" y="473"/>
                    <a:pt x="242" y="465"/>
                  </a:cubicBezTo>
                  <a:cubicBezTo>
                    <a:pt x="250" y="453"/>
                    <a:pt x="250" y="453"/>
                    <a:pt x="250" y="453"/>
                  </a:cubicBezTo>
                  <a:cubicBezTo>
                    <a:pt x="261" y="462"/>
                    <a:pt x="272" y="470"/>
                    <a:pt x="283" y="477"/>
                  </a:cubicBezTo>
                  <a:lnTo>
                    <a:pt x="274" y="489"/>
                  </a:lnTo>
                  <a:close/>
                  <a:moveTo>
                    <a:pt x="326" y="522"/>
                  </a:moveTo>
                  <a:cubicBezTo>
                    <a:pt x="314" y="515"/>
                    <a:pt x="303" y="508"/>
                    <a:pt x="291" y="500"/>
                  </a:cubicBezTo>
                  <a:cubicBezTo>
                    <a:pt x="299" y="488"/>
                    <a:pt x="299" y="488"/>
                    <a:pt x="299" y="488"/>
                  </a:cubicBezTo>
                  <a:cubicBezTo>
                    <a:pt x="310" y="496"/>
                    <a:pt x="322" y="503"/>
                    <a:pt x="333" y="509"/>
                  </a:cubicBezTo>
                  <a:lnTo>
                    <a:pt x="326" y="522"/>
                  </a:lnTo>
                  <a:close/>
                  <a:moveTo>
                    <a:pt x="381" y="549"/>
                  </a:moveTo>
                  <a:cubicBezTo>
                    <a:pt x="369" y="544"/>
                    <a:pt x="356" y="538"/>
                    <a:pt x="344" y="531"/>
                  </a:cubicBezTo>
                  <a:cubicBezTo>
                    <a:pt x="351" y="519"/>
                    <a:pt x="351" y="519"/>
                    <a:pt x="351" y="519"/>
                  </a:cubicBezTo>
                  <a:cubicBezTo>
                    <a:pt x="363" y="525"/>
                    <a:pt x="375" y="531"/>
                    <a:pt x="387" y="536"/>
                  </a:cubicBezTo>
                  <a:lnTo>
                    <a:pt x="381" y="549"/>
                  </a:lnTo>
                  <a:close/>
                  <a:moveTo>
                    <a:pt x="438" y="571"/>
                  </a:moveTo>
                  <a:cubicBezTo>
                    <a:pt x="425" y="567"/>
                    <a:pt x="412" y="562"/>
                    <a:pt x="400" y="557"/>
                  </a:cubicBezTo>
                  <a:cubicBezTo>
                    <a:pt x="405" y="544"/>
                    <a:pt x="405" y="544"/>
                    <a:pt x="405" y="544"/>
                  </a:cubicBezTo>
                  <a:cubicBezTo>
                    <a:pt x="417" y="549"/>
                    <a:pt x="430" y="553"/>
                    <a:pt x="443" y="557"/>
                  </a:cubicBezTo>
                  <a:lnTo>
                    <a:pt x="438" y="5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110" name="Freeform 109"/>
            <p:cNvSpPr>
              <a:spLocks noEditPoints="1"/>
            </p:cNvSpPr>
            <p:nvPr/>
          </p:nvSpPr>
          <p:spPr bwMode="auto">
            <a:xfrm>
              <a:off x="-593726" y="-1404938"/>
              <a:ext cx="608013" cy="127000"/>
            </a:xfrm>
            <a:custGeom>
              <a:avLst/>
              <a:gdLst>
                <a:gd name="T0" fmla="*/ 40 w 162"/>
                <a:gd name="T1" fmla="*/ 23 h 34"/>
                <a:gd name="T2" fmla="*/ 0 w 162"/>
                <a:gd name="T3" fmla="*/ 14 h 34"/>
                <a:gd name="T4" fmla="*/ 3 w 162"/>
                <a:gd name="T5" fmla="*/ 0 h 34"/>
                <a:gd name="T6" fmla="*/ 43 w 162"/>
                <a:gd name="T7" fmla="*/ 8 h 34"/>
                <a:gd name="T8" fmla="*/ 40 w 162"/>
                <a:gd name="T9" fmla="*/ 23 h 34"/>
                <a:gd name="T10" fmla="*/ 101 w 162"/>
                <a:gd name="T11" fmla="*/ 31 h 34"/>
                <a:gd name="T12" fmla="*/ 60 w 162"/>
                <a:gd name="T13" fmla="*/ 26 h 34"/>
                <a:gd name="T14" fmla="*/ 62 w 162"/>
                <a:gd name="T15" fmla="*/ 12 h 34"/>
                <a:gd name="T16" fmla="*/ 102 w 162"/>
                <a:gd name="T17" fmla="*/ 17 h 34"/>
                <a:gd name="T18" fmla="*/ 101 w 162"/>
                <a:gd name="T19" fmla="*/ 31 h 34"/>
                <a:gd name="T20" fmla="*/ 162 w 162"/>
                <a:gd name="T21" fmla="*/ 34 h 34"/>
                <a:gd name="T22" fmla="*/ 121 w 162"/>
                <a:gd name="T23" fmla="*/ 33 h 34"/>
                <a:gd name="T24" fmla="*/ 122 w 162"/>
                <a:gd name="T25" fmla="*/ 19 h 34"/>
                <a:gd name="T26" fmla="*/ 162 w 162"/>
                <a:gd name="T27" fmla="*/ 20 h 34"/>
                <a:gd name="T28" fmla="*/ 162 w 162"/>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2" h="34">
                  <a:moveTo>
                    <a:pt x="40" y="23"/>
                  </a:moveTo>
                  <a:cubicBezTo>
                    <a:pt x="26" y="20"/>
                    <a:pt x="13" y="17"/>
                    <a:pt x="0" y="14"/>
                  </a:cubicBezTo>
                  <a:cubicBezTo>
                    <a:pt x="3" y="0"/>
                    <a:pt x="3" y="0"/>
                    <a:pt x="3" y="0"/>
                  </a:cubicBezTo>
                  <a:cubicBezTo>
                    <a:pt x="16" y="3"/>
                    <a:pt x="29" y="6"/>
                    <a:pt x="43" y="8"/>
                  </a:cubicBezTo>
                  <a:lnTo>
                    <a:pt x="40" y="23"/>
                  </a:lnTo>
                  <a:close/>
                  <a:moveTo>
                    <a:pt x="101" y="31"/>
                  </a:moveTo>
                  <a:cubicBezTo>
                    <a:pt x="87" y="30"/>
                    <a:pt x="74" y="28"/>
                    <a:pt x="60" y="26"/>
                  </a:cubicBezTo>
                  <a:cubicBezTo>
                    <a:pt x="62" y="12"/>
                    <a:pt x="62" y="12"/>
                    <a:pt x="62" y="12"/>
                  </a:cubicBezTo>
                  <a:cubicBezTo>
                    <a:pt x="75" y="14"/>
                    <a:pt x="89" y="16"/>
                    <a:pt x="102" y="17"/>
                  </a:cubicBezTo>
                  <a:lnTo>
                    <a:pt x="101" y="31"/>
                  </a:lnTo>
                  <a:close/>
                  <a:moveTo>
                    <a:pt x="162" y="34"/>
                  </a:moveTo>
                  <a:cubicBezTo>
                    <a:pt x="149" y="34"/>
                    <a:pt x="135" y="34"/>
                    <a:pt x="121" y="33"/>
                  </a:cubicBezTo>
                  <a:cubicBezTo>
                    <a:pt x="122" y="19"/>
                    <a:pt x="122" y="19"/>
                    <a:pt x="122" y="19"/>
                  </a:cubicBezTo>
                  <a:cubicBezTo>
                    <a:pt x="136" y="20"/>
                    <a:pt x="149" y="20"/>
                    <a:pt x="162" y="20"/>
                  </a:cubicBezTo>
                  <a:lnTo>
                    <a:pt x="16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111" name="Freeform 110"/>
            <p:cNvSpPr>
              <a:spLocks/>
            </p:cNvSpPr>
            <p:nvPr/>
          </p:nvSpPr>
          <p:spPr bwMode="auto">
            <a:xfrm>
              <a:off x="77787" y="-1533525"/>
              <a:ext cx="214313" cy="485775"/>
            </a:xfrm>
            <a:custGeom>
              <a:avLst/>
              <a:gdLst>
                <a:gd name="T0" fmla="*/ 55 w 135"/>
                <a:gd name="T1" fmla="*/ 306 h 306"/>
                <a:gd name="T2" fmla="*/ 135 w 135"/>
                <a:gd name="T3" fmla="*/ 306 h 306"/>
                <a:gd name="T4" fmla="*/ 135 w 135"/>
                <a:gd name="T5" fmla="*/ 0 h 306"/>
                <a:gd name="T6" fmla="*/ 0 w 135"/>
                <a:gd name="T7" fmla="*/ 0 h 306"/>
                <a:gd name="T8" fmla="*/ 55 w 135"/>
                <a:gd name="T9" fmla="*/ 306 h 306"/>
              </a:gdLst>
              <a:ahLst/>
              <a:cxnLst>
                <a:cxn ang="0">
                  <a:pos x="T0" y="T1"/>
                </a:cxn>
                <a:cxn ang="0">
                  <a:pos x="T2" y="T3"/>
                </a:cxn>
                <a:cxn ang="0">
                  <a:pos x="T4" y="T5"/>
                </a:cxn>
                <a:cxn ang="0">
                  <a:pos x="T6" y="T7"/>
                </a:cxn>
                <a:cxn ang="0">
                  <a:pos x="T8" y="T9"/>
                </a:cxn>
              </a:cxnLst>
              <a:rect l="0" t="0" r="r" b="b"/>
              <a:pathLst>
                <a:path w="135" h="306">
                  <a:moveTo>
                    <a:pt x="55" y="306"/>
                  </a:moveTo>
                  <a:lnTo>
                    <a:pt x="135" y="306"/>
                  </a:lnTo>
                  <a:lnTo>
                    <a:pt x="135" y="0"/>
                  </a:lnTo>
                  <a:lnTo>
                    <a:pt x="0" y="0"/>
                  </a:lnTo>
                  <a:lnTo>
                    <a:pt x="55" y="3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112" name="Freeform 111"/>
            <p:cNvSpPr>
              <a:spLocks/>
            </p:cNvSpPr>
            <p:nvPr/>
          </p:nvSpPr>
          <p:spPr bwMode="auto">
            <a:xfrm>
              <a:off x="411162" y="-1836738"/>
              <a:ext cx="657225" cy="788988"/>
            </a:xfrm>
            <a:custGeom>
              <a:avLst/>
              <a:gdLst>
                <a:gd name="T0" fmla="*/ 175 w 175"/>
                <a:gd name="T1" fmla="*/ 101 h 210"/>
                <a:gd name="T2" fmla="*/ 164 w 175"/>
                <a:gd name="T3" fmla="*/ 85 h 210"/>
                <a:gd name="T4" fmla="*/ 92 w 175"/>
                <a:gd name="T5" fmla="*/ 85 h 210"/>
                <a:gd name="T6" fmla="*/ 91 w 175"/>
                <a:gd name="T7" fmla="*/ 65 h 210"/>
                <a:gd name="T8" fmla="*/ 93 w 175"/>
                <a:gd name="T9" fmla="*/ 24 h 210"/>
                <a:gd name="T10" fmla="*/ 67 w 175"/>
                <a:gd name="T11" fmla="*/ 0 h 210"/>
                <a:gd name="T12" fmla="*/ 54 w 175"/>
                <a:gd name="T13" fmla="*/ 9 h 210"/>
                <a:gd name="T14" fmla="*/ 54 w 175"/>
                <a:gd name="T15" fmla="*/ 40 h 210"/>
                <a:gd name="T16" fmla="*/ 20 w 175"/>
                <a:gd name="T17" fmla="*/ 94 h 210"/>
                <a:gd name="T18" fmla="*/ 0 w 175"/>
                <a:gd name="T19" fmla="*/ 97 h 210"/>
                <a:gd name="T20" fmla="*/ 0 w 175"/>
                <a:gd name="T21" fmla="*/ 193 h 210"/>
                <a:gd name="T22" fmla="*/ 4 w 175"/>
                <a:gd name="T23" fmla="*/ 193 h 210"/>
                <a:gd name="T24" fmla="*/ 47 w 175"/>
                <a:gd name="T25" fmla="*/ 210 h 210"/>
                <a:gd name="T26" fmla="*/ 134 w 175"/>
                <a:gd name="T27" fmla="*/ 210 h 210"/>
                <a:gd name="T28" fmla="*/ 147 w 175"/>
                <a:gd name="T29" fmla="*/ 193 h 210"/>
                <a:gd name="T30" fmla="*/ 139 w 175"/>
                <a:gd name="T31" fmla="*/ 179 h 210"/>
                <a:gd name="T32" fmla="*/ 158 w 175"/>
                <a:gd name="T33" fmla="*/ 162 h 210"/>
                <a:gd name="T34" fmla="*/ 149 w 175"/>
                <a:gd name="T35" fmla="*/ 149 h 210"/>
                <a:gd name="T36" fmla="*/ 165 w 175"/>
                <a:gd name="T37" fmla="*/ 131 h 210"/>
                <a:gd name="T38" fmla="*/ 159 w 175"/>
                <a:gd name="T39" fmla="*/ 117 h 210"/>
                <a:gd name="T40" fmla="*/ 175 w 175"/>
                <a:gd name="T41" fmla="*/ 10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210">
                  <a:moveTo>
                    <a:pt x="175" y="101"/>
                  </a:moveTo>
                  <a:cubicBezTo>
                    <a:pt x="175" y="87"/>
                    <a:pt x="164" y="85"/>
                    <a:pt x="164" y="85"/>
                  </a:cubicBezTo>
                  <a:cubicBezTo>
                    <a:pt x="92" y="85"/>
                    <a:pt x="92" y="85"/>
                    <a:pt x="92" y="85"/>
                  </a:cubicBezTo>
                  <a:cubicBezTo>
                    <a:pt x="92" y="85"/>
                    <a:pt x="87" y="78"/>
                    <a:pt x="91" y="65"/>
                  </a:cubicBezTo>
                  <a:cubicBezTo>
                    <a:pt x="95" y="52"/>
                    <a:pt x="96" y="33"/>
                    <a:pt x="93" y="24"/>
                  </a:cubicBezTo>
                  <a:cubicBezTo>
                    <a:pt x="89" y="16"/>
                    <a:pt x="83" y="1"/>
                    <a:pt x="67" y="0"/>
                  </a:cubicBezTo>
                  <a:cubicBezTo>
                    <a:pt x="57" y="2"/>
                    <a:pt x="54" y="9"/>
                    <a:pt x="54" y="9"/>
                  </a:cubicBezTo>
                  <a:cubicBezTo>
                    <a:pt x="54" y="40"/>
                    <a:pt x="54" y="40"/>
                    <a:pt x="54" y="40"/>
                  </a:cubicBezTo>
                  <a:cubicBezTo>
                    <a:pt x="54" y="40"/>
                    <a:pt x="25" y="94"/>
                    <a:pt x="20" y="94"/>
                  </a:cubicBezTo>
                  <a:cubicBezTo>
                    <a:pt x="16" y="95"/>
                    <a:pt x="0" y="97"/>
                    <a:pt x="0" y="97"/>
                  </a:cubicBezTo>
                  <a:cubicBezTo>
                    <a:pt x="0" y="193"/>
                    <a:pt x="0" y="193"/>
                    <a:pt x="0" y="193"/>
                  </a:cubicBezTo>
                  <a:cubicBezTo>
                    <a:pt x="4" y="193"/>
                    <a:pt x="4" y="193"/>
                    <a:pt x="4" y="193"/>
                  </a:cubicBezTo>
                  <a:cubicBezTo>
                    <a:pt x="4" y="193"/>
                    <a:pt x="40" y="210"/>
                    <a:pt x="47" y="210"/>
                  </a:cubicBezTo>
                  <a:cubicBezTo>
                    <a:pt x="134" y="210"/>
                    <a:pt x="134" y="210"/>
                    <a:pt x="134" y="210"/>
                  </a:cubicBezTo>
                  <a:cubicBezTo>
                    <a:pt x="134" y="210"/>
                    <a:pt x="147" y="207"/>
                    <a:pt x="147" y="193"/>
                  </a:cubicBezTo>
                  <a:cubicBezTo>
                    <a:pt x="147" y="185"/>
                    <a:pt x="139" y="179"/>
                    <a:pt x="139" y="179"/>
                  </a:cubicBezTo>
                  <a:cubicBezTo>
                    <a:pt x="139" y="179"/>
                    <a:pt x="158" y="178"/>
                    <a:pt x="158" y="162"/>
                  </a:cubicBezTo>
                  <a:cubicBezTo>
                    <a:pt x="158" y="155"/>
                    <a:pt x="149" y="149"/>
                    <a:pt x="149" y="149"/>
                  </a:cubicBezTo>
                  <a:cubicBezTo>
                    <a:pt x="149" y="149"/>
                    <a:pt x="166" y="146"/>
                    <a:pt x="165" y="131"/>
                  </a:cubicBezTo>
                  <a:cubicBezTo>
                    <a:pt x="164" y="122"/>
                    <a:pt x="159" y="117"/>
                    <a:pt x="159" y="117"/>
                  </a:cubicBezTo>
                  <a:cubicBezTo>
                    <a:pt x="159" y="117"/>
                    <a:pt x="175" y="114"/>
                    <a:pt x="175" y="10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113" name="Freeform 112"/>
            <p:cNvSpPr>
              <a:spLocks noEditPoints="1"/>
            </p:cNvSpPr>
            <p:nvPr/>
          </p:nvSpPr>
          <p:spPr bwMode="auto">
            <a:xfrm>
              <a:off x="-4162426" y="-2554288"/>
              <a:ext cx="954088" cy="635000"/>
            </a:xfrm>
            <a:custGeom>
              <a:avLst/>
              <a:gdLst>
                <a:gd name="T0" fmla="*/ 83 w 254"/>
                <a:gd name="T1" fmla="*/ 132 h 169"/>
                <a:gd name="T2" fmla="*/ 35 w 254"/>
                <a:gd name="T3" fmla="*/ 84 h 169"/>
                <a:gd name="T4" fmla="*/ 83 w 254"/>
                <a:gd name="T5" fmla="*/ 36 h 169"/>
                <a:gd name="T6" fmla="*/ 131 w 254"/>
                <a:gd name="T7" fmla="*/ 84 h 169"/>
                <a:gd name="T8" fmla="*/ 83 w 254"/>
                <a:gd name="T9" fmla="*/ 132 h 169"/>
                <a:gd name="T10" fmla="*/ 124 w 254"/>
                <a:gd name="T11" fmla="*/ 10 h 169"/>
                <a:gd name="T12" fmla="*/ 84 w 254"/>
                <a:gd name="T13" fmla="*/ 0 h 169"/>
                <a:gd name="T14" fmla="*/ 0 w 254"/>
                <a:gd name="T15" fmla="*/ 86 h 169"/>
                <a:gd name="T16" fmla="*/ 86 w 254"/>
                <a:gd name="T17" fmla="*/ 169 h 169"/>
                <a:gd name="T18" fmla="*/ 125 w 254"/>
                <a:gd name="T19" fmla="*/ 159 h 169"/>
                <a:gd name="T20" fmla="*/ 254 w 254"/>
                <a:gd name="T21" fmla="*/ 83 h 169"/>
                <a:gd name="T22" fmla="*/ 124 w 254"/>
                <a:gd name="T23" fmla="*/ 1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4" h="169">
                  <a:moveTo>
                    <a:pt x="83" y="132"/>
                  </a:moveTo>
                  <a:cubicBezTo>
                    <a:pt x="56" y="132"/>
                    <a:pt x="35" y="110"/>
                    <a:pt x="35" y="84"/>
                  </a:cubicBezTo>
                  <a:cubicBezTo>
                    <a:pt x="35" y="57"/>
                    <a:pt x="56" y="36"/>
                    <a:pt x="83" y="36"/>
                  </a:cubicBezTo>
                  <a:cubicBezTo>
                    <a:pt x="109" y="36"/>
                    <a:pt x="131" y="57"/>
                    <a:pt x="131" y="84"/>
                  </a:cubicBezTo>
                  <a:cubicBezTo>
                    <a:pt x="131" y="110"/>
                    <a:pt x="109" y="132"/>
                    <a:pt x="83" y="132"/>
                  </a:cubicBezTo>
                  <a:moveTo>
                    <a:pt x="124" y="10"/>
                  </a:moveTo>
                  <a:cubicBezTo>
                    <a:pt x="112" y="4"/>
                    <a:pt x="98" y="0"/>
                    <a:pt x="84" y="0"/>
                  </a:cubicBezTo>
                  <a:cubicBezTo>
                    <a:pt x="37" y="1"/>
                    <a:pt x="0" y="39"/>
                    <a:pt x="0" y="86"/>
                  </a:cubicBezTo>
                  <a:cubicBezTo>
                    <a:pt x="1" y="132"/>
                    <a:pt x="39" y="169"/>
                    <a:pt x="86" y="169"/>
                  </a:cubicBezTo>
                  <a:cubicBezTo>
                    <a:pt x="109" y="169"/>
                    <a:pt x="125" y="159"/>
                    <a:pt x="125" y="159"/>
                  </a:cubicBezTo>
                  <a:cubicBezTo>
                    <a:pt x="254" y="83"/>
                    <a:pt x="254" y="83"/>
                    <a:pt x="254" y="83"/>
                  </a:cubicBezTo>
                  <a:lnTo>
                    <a:pt x="12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114" name="Freeform 113"/>
            <p:cNvSpPr>
              <a:spLocks/>
            </p:cNvSpPr>
            <p:nvPr/>
          </p:nvSpPr>
          <p:spPr bwMode="auto">
            <a:xfrm>
              <a:off x="41274" y="-3941763"/>
              <a:ext cx="258763" cy="260350"/>
            </a:xfrm>
            <a:custGeom>
              <a:avLst/>
              <a:gdLst>
                <a:gd name="T0" fmla="*/ 13 w 69"/>
                <a:gd name="T1" fmla="*/ 57 h 69"/>
                <a:gd name="T2" fmla="*/ 13 w 69"/>
                <a:gd name="T3" fmla="*/ 13 h 69"/>
                <a:gd name="T4" fmla="*/ 56 w 69"/>
                <a:gd name="T5" fmla="*/ 12 h 69"/>
                <a:gd name="T6" fmla="*/ 57 w 69"/>
                <a:gd name="T7" fmla="*/ 56 h 69"/>
                <a:gd name="T8" fmla="*/ 13 w 69"/>
                <a:gd name="T9" fmla="*/ 57 h 69"/>
              </a:gdLst>
              <a:ahLst/>
              <a:cxnLst>
                <a:cxn ang="0">
                  <a:pos x="T0" y="T1"/>
                </a:cxn>
                <a:cxn ang="0">
                  <a:pos x="T2" y="T3"/>
                </a:cxn>
                <a:cxn ang="0">
                  <a:pos x="T4" y="T5"/>
                </a:cxn>
                <a:cxn ang="0">
                  <a:pos x="T6" y="T7"/>
                </a:cxn>
                <a:cxn ang="0">
                  <a:pos x="T8" y="T9"/>
                </a:cxn>
              </a:cxnLst>
              <a:rect l="0" t="0" r="r" b="b"/>
              <a:pathLst>
                <a:path w="69" h="69">
                  <a:moveTo>
                    <a:pt x="13" y="57"/>
                  </a:moveTo>
                  <a:cubicBezTo>
                    <a:pt x="1" y="45"/>
                    <a:pt x="0" y="25"/>
                    <a:pt x="13" y="13"/>
                  </a:cubicBezTo>
                  <a:cubicBezTo>
                    <a:pt x="25" y="0"/>
                    <a:pt x="44" y="0"/>
                    <a:pt x="56" y="12"/>
                  </a:cubicBezTo>
                  <a:cubicBezTo>
                    <a:pt x="69" y="24"/>
                    <a:pt x="69" y="44"/>
                    <a:pt x="57" y="56"/>
                  </a:cubicBezTo>
                  <a:cubicBezTo>
                    <a:pt x="45" y="69"/>
                    <a:pt x="25" y="69"/>
                    <a:pt x="13" y="5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115" name="Freeform 114"/>
            <p:cNvSpPr>
              <a:spLocks noEditPoints="1"/>
            </p:cNvSpPr>
            <p:nvPr/>
          </p:nvSpPr>
          <p:spPr bwMode="auto">
            <a:xfrm>
              <a:off x="-800101" y="-4527550"/>
              <a:ext cx="1695450" cy="1619250"/>
            </a:xfrm>
            <a:custGeom>
              <a:avLst/>
              <a:gdLst>
                <a:gd name="T0" fmla="*/ 339 w 452"/>
                <a:gd name="T1" fmla="*/ 269 h 431"/>
                <a:gd name="T2" fmla="*/ 182 w 452"/>
                <a:gd name="T3" fmla="*/ 269 h 431"/>
                <a:gd name="T4" fmla="*/ 182 w 452"/>
                <a:gd name="T5" fmla="*/ 112 h 431"/>
                <a:gd name="T6" fmla="*/ 339 w 452"/>
                <a:gd name="T7" fmla="*/ 112 h 431"/>
                <a:gd name="T8" fmla="*/ 339 w 452"/>
                <a:gd name="T9" fmla="*/ 269 h 431"/>
                <a:gd name="T10" fmla="*/ 387 w 452"/>
                <a:gd name="T11" fmla="*/ 76 h 431"/>
                <a:gd name="T12" fmla="*/ 140 w 452"/>
                <a:gd name="T13" fmla="*/ 65 h 431"/>
                <a:gd name="T14" fmla="*/ 93 w 452"/>
                <a:gd name="T15" fmla="*/ 136 h 431"/>
                <a:gd name="T16" fmla="*/ 0 w 452"/>
                <a:gd name="T17" fmla="*/ 431 h 431"/>
                <a:gd name="T18" fmla="*/ 302 w 452"/>
                <a:gd name="T19" fmla="*/ 364 h 431"/>
                <a:gd name="T20" fmla="*/ 376 w 452"/>
                <a:gd name="T21" fmla="*/ 323 h 431"/>
                <a:gd name="T22" fmla="*/ 387 w 452"/>
                <a:gd name="T23" fmla="*/ 76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2" h="431">
                  <a:moveTo>
                    <a:pt x="339" y="269"/>
                  </a:moveTo>
                  <a:cubicBezTo>
                    <a:pt x="296" y="313"/>
                    <a:pt x="225" y="313"/>
                    <a:pt x="182" y="269"/>
                  </a:cubicBezTo>
                  <a:cubicBezTo>
                    <a:pt x="138" y="226"/>
                    <a:pt x="138" y="156"/>
                    <a:pt x="182" y="112"/>
                  </a:cubicBezTo>
                  <a:cubicBezTo>
                    <a:pt x="225" y="69"/>
                    <a:pt x="296" y="69"/>
                    <a:pt x="339" y="112"/>
                  </a:cubicBezTo>
                  <a:cubicBezTo>
                    <a:pt x="383" y="156"/>
                    <a:pt x="383" y="226"/>
                    <a:pt x="339" y="269"/>
                  </a:cubicBezTo>
                  <a:moveTo>
                    <a:pt x="387" y="76"/>
                  </a:moveTo>
                  <a:cubicBezTo>
                    <a:pt x="322" y="4"/>
                    <a:pt x="212" y="0"/>
                    <a:pt x="140" y="65"/>
                  </a:cubicBezTo>
                  <a:cubicBezTo>
                    <a:pt x="104" y="97"/>
                    <a:pt x="93" y="136"/>
                    <a:pt x="93" y="136"/>
                  </a:cubicBezTo>
                  <a:cubicBezTo>
                    <a:pt x="0" y="431"/>
                    <a:pt x="0" y="431"/>
                    <a:pt x="0" y="431"/>
                  </a:cubicBezTo>
                  <a:cubicBezTo>
                    <a:pt x="302" y="364"/>
                    <a:pt x="302" y="364"/>
                    <a:pt x="302" y="364"/>
                  </a:cubicBezTo>
                  <a:cubicBezTo>
                    <a:pt x="329" y="357"/>
                    <a:pt x="354" y="343"/>
                    <a:pt x="376" y="323"/>
                  </a:cubicBezTo>
                  <a:cubicBezTo>
                    <a:pt x="448" y="258"/>
                    <a:pt x="452" y="147"/>
                    <a:pt x="387"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sp>
          <p:nvSpPr>
            <p:cNvPr id="116" name="Freeform 115"/>
            <p:cNvSpPr>
              <a:spLocks/>
            </p:cNvSpPr>
            <p:nvPr/>
          </p:nvSpPr>
          <p:spPr bwMode="auto">
            <a:xfrm>
              <a:off x="-3906838" y="-2295525"/>
              <a:ext cx="115888" cy="115888"/>
            </a:xfrm>
            <a:custGeom>
              <a:avLst/>
              <a:gdLst>
                <a:gd name="T0" fmla="*/ 30 w 31"/>
                <a:gd name="T1" fmla="*/ 15 h 31"/>
                <a:gd name="T2" fmla="*/ 16 w 31"/>
                <a:gd name="T3" fmla="*/ 30 h 31"/>
                <a:gd name="T4" fmla="*/ 0 w 31"/>
                <a:gd name="T5" fmla="*/ 16 h 31"/>
                <a:gd name="T6" fmla="*/ 15 w 31"/>
                <a:gd name="T7" fmla="*/ 0 h 31"/>
                <a:gd name="T8" fmla="*/ 30 w 31"/>
                <a:gd name="T9" fmla="*/ 15 h 31"/>
              </a:gdLst>
              <a:ahLst/>
              <a:cxnLst>
                <a:cxn ang="0">
                  <a:pos x="T0" y="T1"/>
                </a:cxn>
                <a:cxn ang="0">
                  <a:pos x="T2" y="T3"/>
                </a:cxn>
                <a:cxn ang="0">
                  <a:pos x="T4" y="T5"/>
                </a:cxn>
                <a:cxn ang="0">
                  <a:pos x="T6" y="T7"/>
                </a:cxn>
                <a:cxn ang="0">
                  <a:pos x="T8" y="T9"/>
                </a:cxn>
              </a:cxnLst>
              <a:rect l="0" t="0" r="r" b="b"/>
              <a:pathLst>
                <a:path w="31" h="31">
                  <a:moveTo>
                    <a:pt x="30" y="15"/>
                  </a:moveTo>
                  <a:cubicBezTo>
                    <a:pt x="31" y="24"/>
                    <a:pt x="24" y="30"/>
                    <a:pt x="16" y="30"/>
                  </a:cubicBezTo>
                  <a:cubicBezTo>
                    <a:pt x="7" y="31"/>
                    <a:pt x="0" y="24"/>
                    <a:pt x="0" y="16"/>
                  </a:cubicBezTo>
                  <a:cubicBezTo>
                    <a:pt x="0" y="7"/>
                    <a:pt x="7" y="1"/>
                    <a:pt x="15" y="0"/>
                  </a:cubicBezTo>
                  <a:cubicBezTo>
                    <a:pt x="24" y="0"/>
                    <a:pt x="30" y="7"/>
                    <a:pt x="30"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ndParaRPr>
            </a:p>
          </p:txBody>
        </p:sp>
      </p:grpSp>
      <p:sp>
        <p:nvSpPr>
          <p:cNvPr id="38" name="Title 1"/>
          <p:cNvSpPr>
            <a:spLocks noGrp="1"/>
          </p:cNvSpPr>
          <p:nvPr>
            <p:ph type="ctrTitle"/>
          </p:nvPr>
        </p:nvSpPr>
        <p:spPr>
          <a:xfrm>
            <a:off x="345559" y="2809675"/>
            <a:ext cx="4806863" cy="1461939"/>
          </a:xfrm>
        </p:spPr>
        <p:txBody>
          <a:bodyPr wrap="square" anchor="b">
            <a:noAutofit/>
          </a:bodyPr>
          <a:lstStyle>
            <a:lvl1pPr algn="l">
              <a:lnSpc>
                <a:spcPct val="86000"/>
              </a:lnSpc>
              <a:defRPr sz="4125">
                <a:solidFill>
                  <a:schemeClr val="bg1"/>
                </a:solidFill>
              </a:defRPr>
            </a:lvl1pPr>
          </a:lstStyle>
          <a:p>
            <a:r>
              <a:rPr lang="en-US" smtClean="0"/>
              <a:t>Click to edit Master title style</a:t>
            </a:r>
            <a:endParaRPr lang="en-US" dirty="0"/>
          </a:p>
        </p:txBody>
      </p:sp>
      <p:sp>
        <p:nvSpPr>
          <p:cNvPr id="39" name="Subtitle 2"/>
          <p:cNvSpPr>
            <a:spLocks noGrp="1"/>
          </p:cNvSpPr>
          <p:nvPr>
            <p:ph type="subTitle" idx="1"/>
          </p:nvPr>
        </p:nvSpPr>
        <p:spPr>
          <a:xfrm>
            <a:off x="359845" y="5090449"/>
            <a:ext cx="4806863" cy="276999"/>
          </a:xfrm>
        </p:spPr>
        <p:txBody>
          <a:bodyPr wrap="square">
            <a:noAutofit/>
          </a:bodyPr>
          <a:lstStyle>
            <a:lvl1pPr marL="0" indent="0" algn="l">
              <a:lnSpc>
                <a:spcPct val="100000"/>
              </a:lnSpc>
              <a:spcBef>
                <a:spcPts val="225"/>
              </a:spcBef>
              <a:buNone/>
              <a:defRPr sz="135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cxnSp>
        <p:nvCxnSpPr>
          <p:cNvPr id="42" name="Straight Connector 41"/>
          <p:cNvCxnSpPr/>
          <p:nvPr userDrawn="1"/>
        </p:nvCxnSpPr>
        <p:spPr>
          <a:xfrm>
            <a:off x="398622" y="4616908"/>
            <a:ext cx="1193006" cy="0"/>
          </a:xfrm>
          <a:prstGeom prst="line">
            <a:avLst/>
          </a:prstGeom>
          <a:ln w="76200" cap="rnd">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37" name="Group 36"/>
          <p:cNvGrpSpPr>
            <a:grpSpLocks noChangeAspect="1"/>
          </p:cNvGrpSpPr>
          <p:nvPr userDrawn="1"/>
        </p:nvGrpSpPr>
        <p:grpSpPr>
          <a:xfrm>
            <a:off x="371475" y="697381"/>
            <a:ext cx="1697957" cy="493725"/>
            <a:chOff x="187326" y="5085556"/>
            <a:chExt cx="8393112" cy="1830388"/>
          </a:xfrm>
          <a:solidFill>
            <a:schemeClr val="bg1"/>
          </a:solidFill>
        </p:grpSpPr>
        <p:sp>
          <p:nvSpPr>
            <p:cNvPr id="40" name="Freeform 39"/>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dirty="0">
                <a:latin typeface="Microsoft Sans Serif" panose="020B0604020202020204" pitchFamily="34" charset="0"/>
              </a:endParaRPr>
            </a:p>
          </p:txBody>
        </p:sp>
        <p:sp>
          <p:nvSpPr>
            <p:cNvPr id="41" name="Freeform 40"/>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dirty="0">
                <a:latin typeface="Microsoft Sans Serif" panose="020B0604020202020204" pitchFamily="34" charset="0"/>
              </a:endParaRPr>
            </a:p>
          </p:txBody>
        </p:sp>
        <p:sp>
          <p:nvSpPr>
            <p:cNvPr id="43" name="Freeform 42"/>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dirty="0">
                <a:latin typeface="Microsoft Sans Serif" panose="020B0604020202020204" pitchFamily="34" charset="0"/>
              </a:endParaRPr>
            </a:p>
          </p:txBody>
        </p:sp>
        <p:sp>
          <p:nvSpPr>
            <p:cNvPr id="44" name="Freeform 43"/>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dirty="0">
                <a:latin typeface="Microsoft Sans Serif" panose="020B0604020202020204" pitchFamily="34" charset="0"/>
              </a:endParaRPr>
            </a:p>
          </p:txBody>
        </p:sp>
        <p:sp>
          <p:nvSpPr>
            <p:cNvPr id="45" name="Freeform 44"/>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dirty="0">
                <a:latin typeface="Microsoft Sans Serif" panose="020B0604020202020204" pitchFamily="34" charset="0"/>
              </a:endParaRPr>
            </a:p>
          </p:txBody>
        </p:sp>
        <p:sp>
          <p:nvSpPr>
            <p:cNvPr id="46" name="Freeform 45"/>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dirty="0">
                <a:latin typeface="Microsoft Sans Serif" panose="020B0604020202020204" pitchFamily="34" charset="0"/>
              </a:endParaRPr>
            </a:p>
          </p:txBody>
        </p:sp>
        <p:sp>
          <p:nvSpPr>
            <p:cNvPr id="47" name="Freeform 46"/>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dirty="0">
                <a:latin typeface="Microsoft Sans Serif" panose="020B0604020202020204" pitchFamily="34" charset="0"/>
              </a:endParaRPr>
            </a:p>
          </p:txBody>
        </p:sp>
        <p:sp>
          <p:nvSpPr>
            <p:cNvPr id="48" name="Freeform 47"/>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dirty="0">
                <a:latin typeface="Microsoft Sans Serif" panose="020B0604020202020204" pitchFamily="34" charset="0"/>
              </a:endParaRPr>
            </a:p>
          </p:txBody>
        </p:sp>
      </p:grpSp>
    </p:spTree>
    <p:extLst>
      <p:ext uri="{BB962C8B-B14F-4D97-AF65-F5344CB8AC3E}">
        <p14:creationId xmlns:p14="http://schemas.microsoft.com/office/powerpoint/2010/main" val="446115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354130" y="547700"/>
            <a:ext cx="8407679" cy="484748"/>
          </a:xfrm>
        </p:spPr>
        <p:txBody>
          <a:bodyPr/>
          <a:lstStyle/>
          <a:p>
            <a:r>
              <a:rPr lang="en-US" smtClean="0"/>
              <a:t>Click to edit Master title style</a:t>
            </a:r>
            <a:endParaRPr lang="en-US" dirty="0"/>
          </a:p>
        </p:txBody>
      </p:sp>
      <p:sp>
        <p:nvSpPr>
          <p:cNvPr id="15" name="Text Placeholder 2"/>
          <p:cNvSpPr>
            <a:spLocks noGrp="1"/>
          </p:cNvSpPr>
          <p:nvPr>
            <p:ph type="body" idx="11"/>
          </p:nvPr>
        </p:nvSpPr>
        <p:spPr>
          <a:xfrm>
            <a:off x="359845" y="1132233"/>
            <a:ext cx="8401964" cy="431657"/>
          </a:xfrm>
        </p:spPr>
        <p:txBody>
          <a:bodyPr anchor="t">
            <a:noAutofit/>
          </a:bodyPr>
          <a:lstStyle>
            <a:lvl1pPr marL="0" indent="0">
              <a:lnSpc>
                <a:spcPct val="83000"/>
              </a:lnSpc>
              <a:buNone/>
              <a:defRPr lang="en-US" sz="1800" b="0" kern="1200" baseline="0" dirty="0" smtClean="0">
                <a:solidFill>
                  <a:schemeClr val="accent4">
                    <a:lumMod val="75000"/>
                  </a:schemeClr>
                </a:solidFill>
                <a:latin typeface="+mn-lt"/>
                <a:ea typeface="+mn-ea"/>
                <a:cs typeface="+mn-cs"/>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lvl="0" indent="0" algn="l" defTabSz="685800" rtl="0" eaLnBrk="1" latinLnBrk="0" hangingPunct="1">
              <a:lnSpc>
                <a:spcPct val="83000"/>
              </a:lnSpc>
              <a:spcBef>
                <a:spcPts val="1350"/>
              </a:spcBef>
              <a:buFont typeface="Tahoma" panose="020B0604030504040204" pitchFamily="34" charset="0"/>
              <a:buNone/>
            </a:pPr>
            <a:r>
              <a:rPr lang="en-US" smtClean="0"/>
              <a:t>Click to edit Master text styles</a:t>
            </a:r>
          </a:p>
        </p:txBody>
      </p:sp>
      <p:sp>
        <p:nvSpPr>
          <p:cNvPr id="10" name="Footer Placeholder 4"/>
          <p:cNvSpPr>
            <a:spLocks noGrp="1"/>
          </p:cNvSpPr>
          <p:nvPr>
            <p:ph type="ftr" sz="quarter" idx="3"/>
          </p:nvPr>
        </p:nvSpPr>
        <p:spPr>
          <a:xfrm>
            <a:off x="370642" y="6536105"/>
            <a:ext cx="7667507" cy="138243"/>
          </a:xfrm>
          <a:prstGeom prst="rect">
            <a:avLst/>
          </a:prstGeom>
        </p:spPr>
        <p:txBody>
          <a:bodyPr vert="horz" wrap="square" lIns="0" tIns="0" rIns="0" bIns="0" rtlCol="0" anchor="b">
            <a:noAutofit/>
          </a:bodyPr>
          <a:lstStyle>
            <a:lvl1pPr algn="l">
              <a:lnSpc>
                <a:spcPct val="125000"/>
              </a:lnSpc>
              <a:defRPr sz="600">
                <a:solidFill>
                  <a:schemeClr val="tx1">
                    <a:tint val="75000"/>
                  </a:schemeClr>
                </a:solidFill>
              </a:defRPr>
            </a:lvl1pPr>
          </a:lstStyle>
          <a:p>
            <a:endParaRPr lang="en-US" dirty="0"/>
          </a:p>
        </p:txBody>
      </p:sp>
      <p:sp>
        <p:nvSpPr>
          <p:cNvPr id="4" name="Content Placeholder 3"/>
          <p:cNvSpPr>
            <a:spLocks noGrp="1"/>
          </p:cNvSpPr>
          <p:nvPr>
            <p:ph sz="quarter" idx="12"/>
          </p:nvPr>
        </p:nvSpPr>
        <p:spPr>
          <a:xfrm>
            <a:off x="356616" y="1709928"/>
            <a:ext cx="4114800" cy="157043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13"/>
          </p:nvPr>
        </p:nvSpPr>
        <p:spPr>
          <a:xfrm>
            <a:off x="4642866" y="1709928"/>
            <a:ext cx="4114800" cy="157043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68726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931779"/>
            <a:ext cx="85725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12655" y="1426466"/>
            <a:ext cx="8574733"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2/27/17</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8798744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426466"/>
            <a:ext cx="85725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61" name="TextBox 60"/>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2/27/17</a:t>
            </a:fld>
            <a:endParaRPr lang="en-US" sz="1000" kern="1200" dirty="0" smtClean="0">
              <a:solidFill>
                <a:schemeClr val="bg1">
                  <a:lumMod val="75000"/>
                </a:schemeClr>
              </a:solidFill>
              <a:latin typeface="+mn-lt"/>
              <a:ea typeface="+mn-ea"/>
              <a:cs typeface="+mn-cs"/>
            </a:endParaRPr>
          </a:p>
        </p:txBody>
      </p:sp>
      <p:sp>
        <p:nvSpPr>
          <p:cNvPr id="62" name="TextBox 61"/>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581502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8"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773292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smtClean="0">
                  <a:solidFill>
                    <a:schemeClr val="bg1"/>
                  </a:solidFill>
                  <a:latin typeface="Qualcomm Office Regular" pitchFamily="34" charset="0"/>
                  <a:ea typeface="+mn-ea"/>
                  <a:cs typeface="Arial" pitchFamily="34" charset="0"/>
                </a:rPr>
                <a:t>Qualcomm Technologies, Inc. </a:t>
              </a:r>
              <a:r>
                <a:rPr lang="en-US" sz="1000" kern="1200" spc="10" dirty="0" smtClean="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smtClean="0">
                  <a:solidFill>
                    <a:schemeClr val="bg1"/>
                  </a:solidFill>
                  <a:latin typeface="Qualcomm Office Regular" pitchFamily="34" charset="0"/>
                  <a:ea typeface="+mn-ea"/>
                  <a:cs typeface="Arial" pitchFamily="34" charset="0"/>
                </a:rPr>
                <a:t> Qualcomm T</a:t>
              </a:r>
              <a:r>
                <a:rPr lang="en-US" sz="1000" kern="1200" spc="10" dirty="0" smtClean="0">
                  <a:solidFill>
                    <a:schemeClr val="bg1"/>
                  </a:solidFill>
                  <a:latin typeface="Qualcomm Office Regular" pitchFamily="34" charset="0"/>
                  <a:ea typeface="+mn-ea"/>
                  <a:cs typeface="Arial" pitchFamily="34" charset="0"/>
                </a:rPr>
                <a:t>echnologies,</a:t>
              </a:r>
              <a:r>
                <a:rPr lang="en-US" sz="1000" kern="1200" spc="10" baseline="0" dirty="0" smtClean="0">
                  <a:solidFill>
                    <a:schemeClr val="bg1"/>
                  </a:solidFill>
                  <a:latin typeface="Qualcomm Office Regular" pitchFamily="34" charset="0"/>
                  <a:ea typeface="+mn-ea"/>
                  <a:cs typeface="Arial" pitchFamily="34" charset="0"/>
                </a:rPr>
                <a:t> Inc.</a:t>
              </a:r>
              <a:endParaRPr lang="en-US" sz="1000" kern="1200" spc="10" dirty="0" smtClean="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0506617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22468" y="6509933"/>
            <a:ext cx="531811"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439738" y="1284288"/>
            <a:ext cx="7985125" cy="5126037"/>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025450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22468" y="6509933"/>
            <a:ext cx="531811"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439738" y="1284288"/>
            <a:ext cx="7985125" cy="5126037"/>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0133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22468" y="6509933"/>
            <a:ext cx="531811"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439738" y="1284288"/>
            <a:ext cx="7985125" cy="5126037"/>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3607064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theme" Target="../theme/theme1.xml"/><Relationship Id="rId25" Type="http://schemas.openxmlformats.org/officeDocument/2006/relationships/image" Target="../media/image1.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2655" y="748160"/>
            <a:ext cx="8574733" cy="484748"/>
          </a:xfrm>
          <a:prstGeom prst="rect">
            <a:avLst/>
          </a:prstGeom>
        </p:spPr>
        <p:txBody>
          <a:bodyPr vert="horz" wrap="square" lIns="68580" tIns="34290" rIns="68580" bIns="3429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173562" y="1934892"/>
            <a:ext cx="8574733" cy="1800493"/>
          </a:xfrm>
          <a:prstGeom prst="rect">
            <a:avLst/>
          </a:prstGeom>
        </p:spPr>
        <p:txBody>
          <a:bodyPr vert="horz" wrap="square" lIns="68580" tIns="34290" rIns="68580" bIns="3429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8642665" y="6525737"/>
            <a:ext cx="216647"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7" r:id="rId1"/>
    <p:sldLayoutId id="2147483733" r:id="rId2"/>
    <p:sldLayoutId id="2147483694" r:id="rId3"/>
    <p:sldLayoutId id="2147483750" r:id="rId4"/>
    <p:sldLayoutId id="2147483751"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 id="2147483761" r:id="rId14"/>
    <p:sldLayoutId id="2147483762" r:id="rId15"/>
    <p:sldLayoutId id="2147483763" r:id="rId16"/>
    <p:sldLayoutId id="2147483764" r:id="rId17"/>
    <p:sldLayoutId id="2147483765" r:id="rId18"/>
    <p:sldLayoutId id="2147483766" r:id="rId19"/>
    <p:sldLayoutId id="2147483767" r:id="rId20"/>
    <p:sldLayoutId id="2147483768" r:id="rId21"/>
    <p:sldLayoutId id="2147483769" r:id="rId22"/>
    <p:sldLayoutId id="2147483770" r:id="rId23"/>
  </p:sldLayoutIdLst>
  <p:timing>
    <p:tnLst>
      <p:par>
        <p:cTn id="1" dur="indefinite" restart="never" nodeType="tmRoot"/>
      </p:par>
    </p:tnLst>
  </p:timing>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25"/>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1665" y="2785628"/>
            <a:ext cx="8517888" cy="1429622"/>
          </a:xfrm>
        </p:spPr>
        <p:txBody>
          <a:bodyPr/>
          <a:lstStyle/>
          <a:p>
            <a:r>
              <a:rPr lang="en-US" dirty="0" smtClean="0"/>
              <a:t>Considerations on </a:t>
            </a:r>
            <a:r>
              <a:rPr lang="en-US" dirty="0" err="1" smtClean="0"/>
              <a:t>sidelink</a:t>
            </a:r>
            <a:endParaRPr lang="en-US" dirty="0"/>
          </a:p>
        </p:txBody>
      </p:sp>
      <p:sp>
        <p:nvSpPr>
          <p:cNvPr id="3" name="Title 1"/>
          <p:cNvSpPr txBox="1">
            <a:spLocks/>
          </p:cNvSpPr>
          <p:nvPr/>
        </p:nvSpPr>
        <p:spPr bwMode="black">
          <a:xfrm>
            <a:off x="231665" y="4730302"/>
            <a:ext cx="5717190" cy="540148"/>
          </a:xfrm>
          <a:prstGeom prst="rect">
            <a:avLst/>
          </a:prstGeom>
        </p:spPr>
        <p:txBody>
          <a:bodyPr vert="horz" wrap="square" lIns="68580" tIns="34290" rIns="68580" bIns="34290" rtlCol="0" anchor="ctr">
            <a:spAutoFit/>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sz="3600" dirty="0" smtClean="0"/>
              <a:t>Qualcomm</a:t>
            </a:r>
            <a:endParaRPr lang="en-US" sz="3600" dirty="0"/>
          </a:p>
        </p:txBody>
      </p:sp>
      <p:sp>
        <p:nvSpPr>
          <p:cNvPr id="5" name="Title 1"/>
          <p:cNvSpPr txBox="1">
            <a:spLocks/>
          </p:cNvSpPr>
          <p:nvPr/>
        </p:nvSpPr>
        <p:spPr bwMode="black">
          <a:xfrm>
            <a:off x="382588" y="549251"/>
            <a:ext cx="230273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000" dirty="0" smtClean="0">
                <a:latin typeface="Arial" charset="0"/>
                <a:ea typeface="Arial" charset="0"/>
                <a:cs typeface="Arial" charset="0"/>
              </a:rPr>
              <a:t>RP-170197</a:t>
            </a:r>
            <a:endParaRPr lang="en-US" sz="2000" dirty="0">
              <a:latin typeface="Arial" charset="0"/>
              <a:ea typeface="Arial" charset="0"/>
              <a:cs typeface="Arial" charset="0"/>
            </a:endParaRPr>
          </a:p>
        </p:txBody>
      </p:sp>
      <p:sp>
        <p:nvSpPr>
          <p:cNvPr id="6" name="Title 1"/>
          <p:cNvSpPr txBox="1">
            <a:spLocks/>
          </p:cNvSpPr>
          <p:nvPr/>
        </p:nvSpPr>
        <p:spPr bwMode="black">
          <a:xfrm>
            <a:off x="3090260" y="549251"/>
            <a:ext cx="3102015"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gn="r"/>
            <a:r>
              <a:rPr lang="en-US" sz="2000" dirty="0" smtClean="0">
                <a:latin typeface="Arial" charset="0"/>
                <a:ea typeface="Arial" charset="0"/>
                <a:cs typeface="Arial" charset="0"/>
              </a:rPr>
              <a:t>3GPP RAN #75</a:t>
            </a:r>
          </a:p>
          <a:p>
            <a:pPr algn="r"/>
            <a:r>
              <a:rPr lang="en-US" sz="2000" dirty="0" smtClean="0">
                <a:latin typeface="Arial" charset="0"/>
                <a:ea typeface="Arial" charset="0"/>
                <a:cs typeface="Arial" charset="0"/>
              </a:rPr>
              <a:t>Dubrovnik, March 2017</a:t>
            </a:r>
            <a:endParaRPr lang="en-US" sz="2000" dirty="0">
              <a:latin typeface="Arial" charset="0"/>
              <a:ea typeface="Arial" charset="0"/>
              <a:cs typeface="Arial" charset="0"/>
            </a:endParaRPr>
          </a:p>
        </p:txBody>
      </p:sp>
    </p:spTree>
    <p:extLst>
      <p:ext uri="{BB962C8B-B14F-4D97-AF65-F5344CB8AC3E}">
        <p14:creationId xmlns:p14="http://schemas.microsoft.com/office/powerpoint/2010/main" val="13189728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a:xfrm>
            <a:off x="216795" y="1931779"/>
            <a:ext cx="8572500" cy="4414285"/>
          </a:xfrm>
        </p:spPr>
        <p:txBody>
          <a:bodyPr/>
          <a:lstStyle/>
          <a:p>
            <a:r>
              <a:rPr lang="en-US" sz="2000" dirty="0" smtClean="0"/>
              <a:t>Lots of time spent on LTE D2D in the past few years</a:t>
            </a:r>
          </a:p>
          <a:p>
            <a:r>
              <a:rPr lang="en-US" sz="2000" dirty="0" smtClean="0"/>
              <a:t>What did we learn that we can reuse for NR?</a:t>
            </a:r>
          </a:p>
          <a:p>
            <a:endParaRPr lang="en-US" sz="2000" dirty="0"/>
          </a:p>
          <a:p>
            <a:r>
              <a:rPr lang="en-US" sz="2000" dirty="0" smtClean="0"/>
              <a:t>Lesson learned from the LTE D2D: </a:t>
            </a:r>
            <a:r>
              <a:rPr lang="en-US" sz="2000" dirty="0" smtClean="0">
                <a:solidFill>
                  <a:srgbClr val="FF0000"/>
                </a:solidFill>
              </a:rPr>
              <a:t>there is no unified </a:t>
            </a:r>
            <a:r>
              <a:rPr lang="en-US" sz="2000" dirty="0" err="1" smtClean="0">
                <a:solidFill>
                  <a:srgbClr val="FF0000"/>
                </a:solidFill>
              </a:rPr>
              <a:t>sidelink</a:t>
            </a:r>
            <a:r>
              <a:rPr lang="en-US" sz="2000" dirty="0" smtClean="0">
                <a:solidFill>
                  <a:srgbClr val="FF0000"/>
                </a:solidFill>
              </a:rPr>
              <a:t> design </a:t>
            </a:r>
          </a:p>
          <a:p>
            <a:pPr lvl="1"/>
            <a:endParaRPr lang="en-US" sz="1800" dirty="0" smtClean="0"/>
          </a:p>
          <a:p>
            <a:r>
              <a:rPr lang="en-US" sz="2000" dirty="0" smtClean="0"/>
              <a:t>Different </a:t>
            </a:r>
            <a:r>
              <a:rPr lang="en-US" sz="2000" dirty="0" err="1" smtClean="0"/>
              <a:t>sidelink</a:t>
            </a:r>
            <a:r>
              <a:rPr lang="en-US" sz="2000" dirty="0" smtClean="0"/>
              <a:t> features have </a:t>
            </a:r>
            <a:r>
              <a:rPr lang="en-US" sz="2000" dirty="0"/>
              <a:t>different </a:t>
            </a:r>
            <a:r>
              <a:rPr lang="en-US" sz="2000" dirty="0" smtClean="0"/>
              <a:t>designs from radio perspective</a:t>
            </a:r>
          </a:p>
          <a:p>
            <a:pPr lvl="1"/>
            <a:r>
              <a:rPr lang="en-US" sz="1800" dirty="0"/>
              <a:t>D</a:t>
            </a:r>
            <a:r>
              <a:rPr lang="en-US" sz="1800" dirty="0" smtClean="0"/>
              <a:t>iscovery</a:t>
            </a:r>
            <a:r>
              <a:rPr lang="en-US" sz="1800" dirty="0"/>
              <a:t>, public </a:t>
            </a:r>
            <a:r>
              <a:rPr lang="en-US" sz="1800" dirty="0" smtClean="0"/>
              <a:t>safety comm., </a:t>
            </a:r>
            <a:r>
              <a:rPr lang="en-US" sz="1800" dirty="0"/>
              <a:t>V2V, wearables (under study), unlicensed (proposed)</a:t>
            </a:r>
          </a:p>
          <a:p>
            <a:pPr lvl="1"/>
            <a:endParaRPr lang="en-US" sz="1800" dirty="0" smtClean="0"/>
          </a:p>
          <a:p>
            <a:r>
              <a:rPr lang="en-US" sz="2000" dirty="0" smtClean="0"/>
              <a:t>Each uses cases</a:t>
            </a:r>
          </a:p>
          <a:p>
            <a:pPr lvl="1"/>
            <a:r>
              <a:rPr lang="en-US" sz="1800" dirty="0" smtClean="0"/>
              <a:t>Has relied on different radio features</a:t>
            </a:r>
            <a:endParaRPr lang="en-US" sz="1800" dirty="0"/>
          </a:p>
          <a:p>
            <a:pPr lvl="1"/>
            <a:r>
              <a:rPr lang="en-US" sz="1800" dirty="0" smtClean="0"/>
              <a:t>Has potentially target different spectrum</a:t>
            </a:r>
          </a:p>
          <a:p>
            <a:pPr lvl="1"/>
            <a:r>
              <a:rPr lang="en-US" sz="1800" dirty="0" smtClean="0"/>
              <a:t>Has targeted different classes of devices</a:t>
            </a:r>
            <a:endParaRPr lang="en-US" sz="1800" dirty="0"/>
          </a:p>
          <a:p>
            <a:pPr lvl="4"/>
            <a:endParaRPr lang="en-GB" sz="1050" dirty="0" smtClean="0"/>
          </a:p>
          <a:p>
            <a:pPr lvl="4"/>
            <a:endParaRPr lang="en-US" sz="1050" dirty="0" smtClean="0"/>
          </a:p>
        </p:txBody>
      </p:sp>
      <p:sp>
        <p:nvSpPr>
          <p:cNvPr id="11" name="Title 10"/>
          <p:cNvSpPr>
            <a:spLocks noGrp="1"/>
          </p:cNvSpPr>
          <p:nvPr>
            <p:ph type="title"/>
          </p:nvPr>
        </p:nvSpPr>
        <p:spPr/>
        <p:txBody>
          <a:bodyPr/>
          <a:lstStyle/>
          <a:p>
            <a:r>
              <a:rPr lang="en-GB" dirty="0" smtClean="0"/>
              <a:t>Observations on </a:t>
            </a:r>
            <a:r>
              <a:rPr lang="en-GB" dirty="0" err="1"/>
              <a:t>S</a:t>
            </a:r>
            <a:r>
              <a:rPr lang="en-GB" dirty="0" err="1" smtClean="0"/>
              <a:t>idelink</a:t>
            </a:r>
            <a:endParaRPr lang="en-US" dirty="0"/>
          </a:p>
        </p:txBody>
      </p:sp>
      <p:sp>
        <p:nvSpPr>
          <p:cNvPr id="26" name="Text Placeholder 25"/>
          <p:cNvSpPr>
            <a:spLocks noGrp="1"/>
          </p:cNvSpPr>
          <p:nvPr>
            <p:ph type="body" idx="13"/>
          </p:nvPr>
        </p:nvSpPr>
        <p:spPr>
          <a:xfrm>
            <a:off x="212655" y="1426466"/>
            <a:ext cx="8574733" cy="292388"/>
          </a:xfrm>
        </p:spPr>
        <p:txBody>
          <a:bodyPr/>
          <a:lstStyle/>
          <a:p>
            <a:r>
              <a:rPr lang="en-US" sz="2000" dirty="0" smtClean="0"/>
              <a:t>Lessons learned from LTE D2D</a:t>
            </a:r>
            <a:endParaRPr lang="en-US" sz="2000" dirty="0"/>
          </a:p>
        </p:txBody>
      </p:sp>
    </p:spTree>
    <p:extLst>
      <p:ext uri="{BB962C8B-B14F-4D97-AF65-F5344CB8AC3E}">
        <p14:creationId xmlns:p14="http://schemas.microsoft.com/office/powerpoint/2010/main" val="17595665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a:xfrm>
            <a:off x="216795" y="1931779"/>
            <a:ext cx="8572500" cy="3424014"/>
          </a:xfrm>
        </p:spPr>
        <p:txBody>
          <a:bodyPr/>
          <a:lstStyle/>
          <a:p>
            <a:r>
              <a:rPr lang="en-US" sz="2000" dirty="0" smtClean="0"/>
              <a:t>We should think of “</a:t>
            </a:r>
            <a:r>
              <a:rPr lang="en-US" sz="2000" dirty="0" err="1" smtClean="0"/>
              <a:t>sidelink</a:t>
            </a:r>
            <a:r>
              <a:rPr lang="en-US" sz="2000" dirty="0" smtClean="0"/>
              <a:t>” as parallel, separate interface than “</a:t>
            </a:r>
            <a:r>
              <a:rPr lang="en-US" sz="2000" dirty="0" err="1" smtClean="0"/>
              <a:t>Uu</a:t>
            </a:r>
            <a:r>
              <a:rPr lang="en-US" sz="2000" dirty="0" smtClean="0"/>
              <a:t>”, with additional specific characteristics</a:t>
            </a:r>
          </a:p>
          <a:p>
            <a:pPr lvl="1"/>
            <a:r>
              <a:rPr lang="en-US" sz="1800" dirty="0" smtClean="0"/>
              <a:t>No base station on the </a:t>
            </a:r>
            <a:r>
              <a:rPr lang="en-US" sz="1800" dirty="0" err="1" smtClean="0"/>
              <a:t>sidelink</a:t>
            </a:r>
            <a:r>
              <a:rPr lang="en-US" sz="1800" dirty="0" smtClean="0"/>
              <a:t> to arbitrate / connect UEs of different releases</a:t>
            </a:r>
          </a:p>
          <a:p>
            <a:pPr lvl="1"/>
            <a:r>
              <a:rPr lang="en-US" sz="1800" dirty="0" smtClean="0"/>
              <a:t>No versioning</a:t>
            </a:r>
          </a:p>
          <a:p>
            <a:endParaRPr lang="en-US" sz="2000" dirty="0"/>
          </a:p>
          <a:p>
            <a:r>
              <a:rPr lang="en-US" sz="2000" dirty="0" err="1" smtClean="0"/>
              <a:t>Sidelink</a:t>
            </a:r>
            <a:r>
              <a:rPr lang="en-US" sz="2000" dirty="0" smtClean="0"/>
              <a:t> (or “PC5”) is </a:t>
            </a:r>
            <a:r>
              <a:rPr lang="en-US" sz="2000" dirty="0"/>
              <a:t>a</a:t>
            </a:r>
            <a:r>
              <a:rPr lang="en-US" sz="2000" dirty="0" smtClean="0"/>
              <a:t> “generic” logical interface that does not lend itself for any unified, catch-all, design at the PHY later</a:t>
            </a:r>
          </a:p>
          <a:p>
            <a:endParaRPr lang="en-US" sz="2000" dirty="0"/>
          </a:p>
          <a:p>
            <a:r>
              <a:rPr lang="en-US" sz="2000" dirty="0" smtClean="0"/>
              <a:t>Thus, </a:t>
            </a:r>
            <a:r>
              <a:rPr lang="en-US" sz="2000" dirty="0" err="1" smtClean="0"/>
              <a:t>sidelink</a:t>
            </a:r>
            <a:r>
              <a:rPr lang="en-US" sz="2000" dirty="0" smtClean="0"/>
              <a:t> </a:t>
            </a:r>
            <a:r>
              <a:rPr lang="en-US" sz="2000" dirty="0"/>
              <a:t>evolution </a:t>
            </a:r>
            <a:r>
              <a:rPr lang="en-US" sz="2000" dirty="0" smtClean="0"/>
              <a:t>is independent </a:t>
            </a:r>
            <a:r>
              <a:rPr lang="en-US" sz="2000" dirty="0"/>
              <a:t>of </a:t>
            </a:r>
            <a:r>
              <a:rPr lang="en-US" sz="2000" dirty="0" err="1"/>
              <a:t>Uu</a:t>
            </a:r>
            <a:r>
              <a:rPr lang="en-US" sz="2000" dirty="0"/>
              <a:t> evolution</a:t>
            </a:r>
            <a:endParaRPr lang="en-US" sz="2000" dirty="0" smtClean="0"/>
          </a:p>
          <a:p>
            <a:endParaRPr lang="en-US" sz="2000" dirty="0" smtClean="0"/>
          </a:p>
        </p:txBody>
      </p:sp>
      <p:sp>
        <p:nvSpPr>
          <p:cNvPr id="11" name="Title 10"/>
          <p:cNvSpPr>
            <a:spLocks noGrp="1"/>
          </p:cNvSpPr>
          <p:nvPr>
            <p:ph type="title"/>
          </p:nvPr>
        </p:nvSpPr>
        <p:spPr/>
        <p:txBody>
          <a:bodyPr/>
          <a:lstStyle/>
          <a:p>
            <a:r>
              <a:rPr lang="en-GB" dirty="0" smtClean="0"/>
              <a:t>Observations on </a:t>
            </a:r>
            <a:r>
              <a:rPr lang="en-GB" dirty="0" err="1"/>
              <a:t>S</a:t>
            </a:r>
            <a:r>
              <a:rPr lang="en-GB" dirty="0" err="1" smtClean="0"/>
              <a:t>idelink</a:t>
            </a:r>
            <a:endParaRPr lang="en-US" dirty="0"/>
          </a:p>
        </p:txBody>
      </p:sp>
      <p:sp>
        <p:nvSpPr>
          <p:cNvPr id="26" name="Text Placeholder 25"/>
          <p:cNvSpPr>
            <a:spLocks noGrp="1"/>
          </p:cNvSpPr>
          <p:nvPr>
            <p:ph type="body" idx="13"/>
          </p:nvPr>
        </p:nvSpPr>
        <p:spPr>
          <a:xfrm>
            <a:off x="212655" y="1426466"/>
            <a:ext cx="8574733" cy="292388"/>
          </a:xfrm>
        </p:spPr>
        <p:txBody>
          <a:bodyPr/>
          <a:lstStyle/>
          <a:p>
            <a:r>
              <a:rPr lang="en-US" sz="2000" dirty="0" smtClean="0"/>
              <a:t>How to think of the </a:t>
            </a:r>
            <a:r>
              <a:rPr lang="en-US" sz="2000" dirty="0" err="1" smtClean="0"/>
              <a:t>sidelink</a:t>
            </a:r>
            <a:r>
              <a:rPr lang="en-US" sz="2000" dirty="0" smtClean="0"/>
              <a:t>?</a:t>
            </a:r>
            <a:endParaRPr lang="en-US" sz="2000" dirty="0"/>
          </a:p>
        </p:txBody>
      </p:sp>
    </p:spTree>
    <p:extLst>
      <p:ext uri="{BB962C8B-B14F-4D97-AF65-F5344CB8AC3E}">
        <p14:creationId xmlns:p14="http://schemas.microsoft.com/office/powerpoint/2010/main" val="19615873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a:xfrm>
            <a:off x="216795" y="1931779"/>
            <a:ext cx="8572500" cy="2060564"/>
          </a:xfrm>
        </p:spPr>
        <p:txBody>
          <a:bodyPr/>
          <a:lstStyle/>
          <a:p>
            <a:r>
              <a:rPr lang="en-US" sz="2000" dirty="0" smtClean="0"/>
              <a:t>5G-NR </a:t>
            </a:r>
            <a:r>
              <a:rPr lang="en-US" sz="2000" dirty="0" smtClean="0"/>
              <a:t>should allow different designs for different features over the </a:t>
            </a:r>
            <a:r>
              <a:rPr lang="en-US" sz="2000" dirty="0" err="1" smtClean="0"/>
              <a:t>sidelink</a:t>
            </a:r>
            <a:r>
              <a:rPr lang="en-US" sz="2000" dirty="0" smtClean="0"/>
              <a:t> </a:t>
            </a:r>
          </a:p>
          <a:p>
            <a:pPr lvl="1"/>
            <a:r>
              <a:rPr lang="en-US" sz="1800" dirty="0"/>
              <a:t>E</a:t>
            </a:r>
            <a:r>
              <a:rPr lang="en-US" sz="1800" dirty="0" smtClean="0"/>
              <a:t>specially if targeting a different vertical with disparate requirements</a:t>
            </a:r>
          </a:p>
          <a:p>
            <a:pPr lvl="1"/>
            <a:endParaRPr lang="en-US" sz="1800" dirty="0" smtClean="0"/>
          </a:p>
          <a:p>
            <a:r>
              <a:rPr lang="en-US" sz="2000" dirty="0" smtClean="0"/>
              <a:t>For example “V2V </a:t>
            </a:r>
            <a:r>
              <a:rPr lang="en-US" sz="2000" dirty="0" err="1" smtClean="0"/>
              <a:t>sidelink</a:t>
            </a:r>
            <a:r>
              <a:rPr lang="en-US" sz="2000" dirty="0" smtClean="0"/>
              <a:t>” &amp; “IOT </a:t>
            </a:r>
            <a:r>
              <a:rPr lang="en-US" sz="2000" dirty="0" err="1" smtClean="0"/>
              <a:t>sidelink</a:t>
            </a:r>
            <a:r>
              <a:rPr lang="en-US" sz="2000" dirty="0" smtClean="0"/>
              <a:t>” will not have identical PHY design</a:t>
            </a:r>
          </a:p>
          <a:p>
            <a:pPr lvl="1"/>
            <a:endParaRPr lang="en-US" dirty="0" smtClean="0"/>
          </a:p>
          <a:p>
            <a:r>
              <a:rPr lang="en-US" sz="2000" dirty="0" smtClean="0"/>
              <a:t>For system architecture the same logical architecture/upper layers may be reused</a:t>
            </a:r>
            <a:endParaRPr lang="en-GB" sz="2000" dirty="0" smtClean="0"/>
          </a:p>
        </p:txBody>
      </p:sp>
      <p:sp>
        <p:nvSpPr>
          <p:cNvPr id="11" name="Title 10"/>
          <p:cNvSpPr>
            <a:spLocks noGrp="1"/>
          </p:cNvSpPr>
          <p:nvPr>
            <p:ph type="title"/>
          </p:nvPr>
        </p:nvSpPr>
        <p:spPr/>
        <p:txBody>
          <a:bodyPr/>
          <a:lstStyle/>
          <a:p>
            <a:r>
              <a:rPr lang="en-GB" dirty="0" err="1" smtClean="0"/>
              <a:t>Sidelink</a:t>
            </a:r>
            <a:r>
              <a:rPr lang="en-GB" dirty="0" smtClean="0"/>
              <a:t> in NR</a:t>
            </a:r>
            <a:endParaRPr lang="en-US" dirty="0"/>
          </a:p>
        </p:txBody>
      </p:sp>
      <p:sp>
        <p:nvSpPr>
          <p:cNvPr id="26" name="Text Placeholder 25"/>
          <p:cNvSpPr>
            <a:spLocks noGrp="1"/>
          </p:cNvSpPr>
          <p:nvPr>
            <p:ph type="body" idx="13"/>
          </p:nvPr>
        </p:nvSpPr>
        <p:spPr>
          <a:xfrm>
            <a:off x="212655" y="1426466"/>
            <a:ext cx="8574733" cy="292388"/>
          </a:xfrm>
        </p:spPr>
        <p:txBody>
          <a:bodyPr/>
          <a:lstStyle/>
          <a:p>
            <a:r>
              <a:rPr lang="en-US" sz="2000" dirty="0" smtClean="0"/>
              <a:t>How to approach it?</a:t>
            </a:r>
            <a:endParaRPr lang="en-US" sz="2000" dirty="0"/>
          </a:p>
        </p:txBody>
      </p:sp>
      <p:grpSp>
        <p:nvGrpSpPr>
          <p:cNvPr id="2" name="Group 1"/>
          <p:cNvGrpSpPr/>
          <p:nvPr/>
        </p:nvGrpSpPr>
        <p:grpSpPr>
          <a:xfrm>
            <a:off x="3106455" y="4443263"/>
            <a:ext cx="3352059" cy="2034600"/>
            <a:chOff x="7288222" y="3202075"/>
            <a:chExt cx="1800758" cy="1408690"/>
          </a:xfrm>
        </p:grpSpPr>
        <p:sp>
          <p:nvSpPr>
            <p:cNvPr id="5" name="Rounded Rectangle 4"/>
            <p:cNvSpPr/>
            <p:nvPr/>
          </p:nvSpPr>
          <p:spPr bwMode="auto">
            <a:xfrm>
              <a:off x="7903917" y="3202075"/>
              <a:ext cx="1185063" cy="369729"/>
            </a:xfrm>
            <a:prstGeom prst="round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GB" dirty="0" smtClean="0">
                  <a:solidFill>
                    <a:schemeClr val="bg1"/>
                  </a:solidFill>
                </a:rPr>
                <a:t>Base Station</a:t>
              </a:r>
              <a:endParaRPr lang="en-US" dirty="0" err="1" smtClean="0">
                <a:solidFill>
                  <a:schemeClr val="bg1"/>
                </a:solidFill>
              </a:endParaRPr>
            </a:p>
          </p:txBody>
        </p:sp>
        <p:sp>
          <p:nvSpPr>
            <p:cNvPr id="6" name="Rounded Rectangle 5"/>
            <p:cNvSpPr/>
            <p:nvPr/>
          </p:nvSpPr>
          <p:spPr bwMode="auto">
            <a:xfrm>
              <a:off x="8496449" y="4197525"/>
              <a:ext cx="488899" cy="369729"/>
            </a:xfrm>
            <a:prstGeom prst="round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GB" dirty="0" smtClean="0">
                  <a:solidFill>
                    <a:schemeClr val="bg1"/>
                  </a:solidFill>
                </a:rPr>
                <a:t>UE</a:t>
              </a:r>
              <a:endParaRPr lang="en-US" dirty="0" err="1" smtClean="0">
                <a:solidFill>
                  <a:schemeClr val="bg1"/>
                </a:solidFill>
              </a:endParaRPr>
            </a:p>
          </p:txBody>
        </p:sp>
        <p:sp>
          <p:nvSpPr>
            <p:cNvPr id="7" name="Rounded Rectangle 6"/>
            <p:cNvSpPr/>
            <p:nvPr/>
          </p:nvSpPr>
          <p:spPr bwMode="auto">
            <a:xfrm>
              <a:off x="7288222" y="4197524"/>
              <a:ext cx="488899" cy="369729"/>
            </a:xfrm>
            <a:prstGeom prst="round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GB" dirty="0" smtClean="0">
                  <a:solidFill>
                    <a:schemeClr val="bg1"/>
                  </a:solidFill>
                </a:rPr>
                <a:t>UE</a:t>
              </a:r>
              <a:endParaRPr lang="en-US" dirty="0" err="1" smtClean="0">
                <a:solidFill>
                  <a:schemeClr val="bg1"/>
                </a:solidFill>
              </a:endParaRPr>
            </a:p>
          </p:txBody>
        </p:sp>
        <p:sp>
          <p:nvSpPr>
            <p:cNvPr id="8" name="TextBox 7"/>
            <p:cNvSpPr txBox="1"/>
            <p:nvPr/>
          </p:nvSpPr>
          <p:spPr>
            <a:xfrm>
              <a:off x="7918276" y="4366083"/>
              <a:ext cx="460382" cy="244682"/>
            </a:xfrm>
            <a:prstGeom prst="rect">
              <a:avLst/>
            </a:prstGeom>
            <a:noFill/>
          </p:spPr>
          <p:txBody>
            <a:bodyPr wrap="none" rtlCol="0">
              <a:spAutoFit/>
            </a:bodyPr>
            <a:lstStyle/>
            <a:p>
              <a:pPr>
                <a:lnSpc>
                  <a:spcPct val="90000"/>
                </a:lnSpc>
                <a:spcAft>
                  <a:spcPts val="300"/>
                </a:spcAft>
              </a:pPr>
              <a:r>
                <a:rPr lang="en-GB" sz="1050" dirty="0" smtClean="0">
                  <a:solidFill>
                    <a:schemeClr val="tx1">
                      <a:lumMod val="75000"/>
                      <a:lumOff val="25000"/>
                    </a:schemeClr>
                  </a:solidFill>
                  <a:latin typeface="Calibre Semibold" pitchFamily="34" charset="0"/>
                </a:rPr>
                <a:t>PC5</a:t>
              </a:r>
              <a:endParaRPr lang="en-US" sz="1050" dirty="0" err="1" smtClean="0">
                <a:solidFill>
                  <a:schemeClr val="tx1">
                    <a:lumMod val="75000"/>
                    <a:lumOff val="25000"/>
                  </a:schemeClr>
                </a:solidFill>
                <a:latin typeface="Calibre Semibold" pitchFamily="34" charset="0"/>
              </a:endParaRPr>
            </a:p>
          </p:txBody>
        </p:sp>
        <p:sp>
          <p:nvSpPr>
            <p:cNvPr id="9" name="TextBox 8"/>
            <p:cNvSpPr txBox="1"/>
            <p:nvPr/>
          </p:nvSpPr>
          <p:spPr>
            <a:xfrm>
              <a:off x="8227836" y="3884006"/>
              <a:ext cx="477249" cy="169410"/>
            </a:xfrm>
            <a:prstGeom prst="rect">
              <a:avLst/>
            </a:prstGeom>
            <a:noFill/>
          </p:spPr>
          <p:txBody>
            <a:bodyPr wrap="none" rtlCol="0">
              <a:spAutoFit/>
            </a:bodyPr>
            <a:lstStyle/>
            <a:p>
              <a:pPr algn="r">
                <a:lnSpc>
                  <a:spcPct val="90000"/>
                </a:lnSpc>
                <a:spcAft>
                  <a:spcPts val="300"/>
                </a:spcAft>
              </a:pPr>
              <a:r>
                <a:rPr lang="en-GB" sz="1100" dirty="0" smtClean="0">
                  <a:solidFill>
                    <a:schemeClr val="tx1">
                      <a:lumMod val="75000"/>
                      <a:lumOff val="25000"/>
                    </a:schemeClr>
                  </a:solidFill>
                  <a:latin typeface="Calibre Semibold" pitchFamily="34" charset="0"/>
                </a:rPr>
                <a:t>NR/LTE </a:t>
              </a:r>
              <a:r>
                <a:rPr lang="en-GB" sz="1100" dirty="0" err="1" smtClean="0">
                  <a:solidFill>
                    <a:schemeClr val="tx1">
                      <a:lumMod val="75000"/>
                      <a:lumOff val="25000"/>
                    </a:schemeClr>
                  </a:solidFill>
                  <a:latin typeface="Calibre Semibold" pitchFamily="34" charset="0"/>
                </a:rPr>
                <a:t>Uu</a:t>
              </a:r>
              <a:endParaRPr lang="en-US" sz="1100" dirty="0" err="1" smtClean="0">
                <a:solidFill>
                  <a:schemeClr val="tx1">
                    <a:lumMod val="75000"/>
                    <a:lumOff val="25000"/>
                  </a:schemeClr>
                </a:solidFill>
                <a:latin typeface="Calibre Semibold" pitchFamily="34" charset="0"/>
              </a:endParaRPr>
            </a:p>
          </p:txBody>
        </p:sp>
        <p:cxnSp>
          <p:nvCxnSpPr>
            <p:cNvPr id="10" name="Straight Connector 9"/>
            <p:cNvCxnSpPr/>
            <p:nvPr/>
          </p:nvCxnSpPr>
          <p:spPr>
            <a:xfrm>
              <a:off x="8779461" y="3555768"/>
              <a:ext cx="11544" cy="635652"/>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777121" y="4366205"/>
              <a:ext cx="719328" cy="1"/>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757899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a:xfrm>
            <a:off x="216795" y="1931779"/>
            <a:ext cx="8572500" cy="1620444"/>
          </a:xfrm>
        </p:spPr>
        <p:txBody>
          <a:bodyPr/>
          <a:lstStyle/>
          <a:p>
            <a:r>
              <a:rPr lang="en-US" dirty="0" smtClean="0"/>
              <a:t>Do NOT approve a “catch-all” generic NR </a:t>
            </a:r>
            <a:r>
              <a:rPr lang="en-US" dirty="0" err="1" smtClean="0"/>
              <a:t>sidelink</a:t>
            </a:r>
            <a:r>
              <a:rPr lang="en-US" dirty="0" smtClean="0"/>
              <a:t> study item</a:t>
            </a:r>
          </a:p>
          <a:p>
            <a:endParaRPr lang="en-US" dirty="0"/>
          </a:p>
          <a:p>
            <a:r>
              <a:rPr lang="en-US" dirty="0" smtClean="0"/>
              <a:t>Include the NR </a:t>
            </a:r>
            <a:r>
              <a:rPr lang="en-US" dirty="0" err="1" smtClean="0"/>
              <a:t>sidelink</a:t>
            </a:r>
            <a:r>
              <a:rPr lang="en-US" dirty="0" smtClean="0"/>
              <a:t> component in multiple study items whenever needed (</a:t>
            </a:r>
            <a:r>
              <a:rPr lang="en-US" dirty="0" err="1" smtClean="0"/>
              <a:t>eg</a:t>
            </a:r>
            <a:r>
              <a:rPr lang="en-US" dirty="0" smtClean="0"/>
              <a:t> as part of NR-V2X)</a:t>
            </a:r>
            <a:endParaRPr lang="en-GB" dirty="0" smtClean="0"/>
          </a:p>
        </p:txBody>
      </p:sp>
      <p:sp>
        <p:nvSpPr>
          <p:cNvPr id="11" name="Title 10"/>
          <p:cNvSpPr>
            <a:spLocks noGrp="1"/>
          </p:cNvSpPr>
          <p:nvPr>
            <p:ph type="title"/>
          </p:nvPr>
        </p:nvSpPr>
        <p:spPr/>
        <p:txBody>
          <a:bodyPr/>
          <a:lstStyle/>
          <a:p>
            <a:r>
              <a:rPr lang="en-GB" dirty="0" smtClean="0"/>
              <a:t>Conclusions</a:t>
            </a:r>
            <a:endParaRPr lang="en-US" dirty="0"/>
          </a:p>
        </p:txBody>
      </p:sp>
      <p:sp>
        <p:nvSpPr>
          <p:cNvPr id="26" name="Text Placeholder 25"/>
          <p:cNvSpPr>
            <a:spLocks noGrp="1"/>
          </p:cNvSpPr>
          <p:nvPr>
            <p:ph type="body" idx="13"/>
          </p:nvPr>
        </p:nvSpPr>
        <p:spPr>
          <a:xfrm>
            <a:off x="212655" y="1426466"/>
            <a:ext cx="8574733" cy="292388"/>
          </a:xfrm>
        </p:spPr>
        <p:txBody>
          <a:bodyPr/>
          <a:lstStyle/>
          <a:p>
            <a:r>
              <a:rPr lang="en-US" sz="2000" dirty="0" smtClean="0"/>
              <a:t>Proposal</a:t>
            </a:r>
            <a:endParaRPr lang="en-US" sz="2000" dirty="0"/>
          </a:p>
        </p:txBody>
      </p:sp>
    </p:spTree>
    <p:extLst>
      <p:ext uri="{BB962C8B-B14F-4D97-AF65-F5344CB8AC3E}">
        <p14:creationId xmlns:p14="http://schemas.microsoft.com/office/powerpoint/2010/main" val="10145306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6663118"/>
      </p:ext>
    </p:extLst>
  </p:cSld>
  <p:clrMapOvr>
    <a:masterClrMapping/>
  </p:clrMapOvr>
  <p:timing>
    <p:tnLst>
      <p:par>
        <p:cTn id="1" dur="indefinite" restart="never" nodeType="tmRoot"/>
      </p:par>
    </p:tnLst>
  </p:timing>
</p:sld>
</file>

<file path=ppt/theme/theme1.xml><?xml version="1.0" encoding="utf-8"?>
<a:theme xmlns:a="http://schemas.openxmlformats.org/drawingml/2006/main" name="QualcommPPT_temp_internalonly_100713">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EmailTo xmlns="http://schemas.microsoft.com/sharepoint/v3" xsi:nil="true"/>
    <EmailHeaders xmlns="http://schemas.microsoft.com/sharepoint/v4" xsi:nil="true"/>
    <EmailSender xmlns="http://schemas.microsoft.com/sharepoint/v3" xsi:nil="true"/>
    <EmailFrom xmlns="http://schemas.microsoft.com/sharepoint/v3" xsi:nil="true"/>
    <EmailSubject xmlns="http://schemas.microsoft.com/sharepoint/v3" xsi:nil="true"/>
    <Owner xmlns="66EEDB98-F073-460B-B9B0-9643F9FE785E">
      <UserInfo>
        <DisplayName/>
        <AccountId xsi:nil="true"/>
        <AccountType/>
      </UserInfo>
    </Owner>
    <Status xmlns="66EEDB98-F073-460B-B9B0-9643F9FE785E">Draft</Status>
    <RelatedItems xmlns="66EEDB98-F073-460B-B9B0-9643F9FE785E" xsi:nil="true"/>
    <EmailCc xmlns="http://schemas.microsoft.com/sharepoint/v3" xsi:nil="true"/>
    <_dlc_DocId xmlns="17c5c574-4f42-45b3-8a7f-77d8e859d074">H4P5ACNAWDMP-2-12719</_dlc_DocId>
    <_dlc_DocIdUrl xmlns="17c5c574-4f42-45b3-8a7f-77d8e859d074">
      <Url>https://projects.qualcomm.com/sites/LTED/_layouts/15/DocIdRedir.aspx?ID=H4P5ACNAWDMP-2-12719</Url>
      <Description>H4P5ACNAWDMP-2-12719</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9" ma:contentTypeDescription="" ma:contentTypeScope="" ma:versionID="448d1279ca2c7032d2a9f63cb1731e89">
  <xsd:schema xmlns:xsd="http://www.w3.org/2001/XMLSchema" xmlns:xs="http://www.w3.org/2001/XMLSchema" xmlns:p="http://schemas.microsoft.com/office/2006/metadata/properties" xmlns:ns1="http://schemas.microsoft.com/sharepoint/v3" xmlns:ns2="66EEDB98-F073-460B-B9B0-9643F9FE785E" xmlns:ns3="17c5c574-4f42-45b3-8a7f-77d8e859d074" xmlns:ns4="http://schemas.microsoft.com/sharepoint/v4" targetNamespace="http://schemas.microsoft.com/office/2006/metadata/properties" ma:root="true" ma:fieldsID="482b1c3d8ba5be2f8fb197633bc28d22" ns1:_="" ns2:_="" ns3:_="" ns4:_="">
    <xsd:import namespace="http://schemas.microsoft.com/sharepoint/v3"/>
    <xsd:import namespace="66EEDB98-F073-460B-B9B0-9643F9FE785E"/>
    <xsd:import namespace="17c5c574-4f42-45b3-8a7f-77d8e859d074"/>
    <xsd:import namespace="http://schemas.microsoft.com/sharepoint/v4"/>
    <xsd:element name="properties">
      <xsd:complexType>
        <xsd:sequence>
          <xsd:element name="documentManagement">
            <xsd:complexType>
              <xsd:all>
                <xsd:element ref="ns2:Owner" minOccurs="0"/>
                <xsd:element ref="ns2:Status" minOccurs="0"/>
                <xsd:element ref="ns3:_dlc_DocId" minOccurs="0"/>
                <xsd:element ref="ns3:_dlc_DocIdUrl" minOccurs="0"/>
                <xsd:element ref="ns3:_dlc_DocIdPersistId" minOccurs="0"/>
                <xsd:element ref="ns2:RelatedItems" minOccurs="0"/>
                <xsd:element ref="ns1:EmailSender" minOccurs="0"/>
                <xsd:element ref="ns1:EmailTo" minOccurs="0"/>
                <xsd:element ref="ns1:EmailCc" minOccurs="0"/>
                <xsd:element ref="ns1:EmailFrom" minOccurs="0"/>
                <xsd:element ref="ns1:EmailSubject" minOccurs="0"/>
                <xsd:element ref="ns4:EmailHead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EmailSender" ma:index="14" nillable="true" ma:displayName="E-Mail Sender" ma:hidden="true" ma:internalName="EmailSender">
      <xsd:simpleType>
        <xsd:restriction base="dms:Note">
          <xsd:maxLength value="255"/>
        </xsd:restriction>
      </xsd:simpleType>
    </xsd:element>
    <xsd:element name="EmailTo" ma:index="15" nillable="true" ma:displayName="E-Mail To" ma:hidden="true" ma:internalName="EmailTo">
      <xsd:simpleType>
        <xsd:restriction base="dms:Note">
          <xsd:maxLength value="255"/>
        </xsd:restriction>
      </xsd:simpleType>
    </xsd:element>
    <xsd:element name="EmailCc" ma:index="16" nillable="true" ma:displayName="E-Mail Cc" ma:hidden="true" ma:internalName="EmailCc">
      <xsd:simpleType>
        <xsd:restriction base="dms:Note">
          <xsd:maxLength value="255"/>
        </xsd:restriction>
      </xsd:simpleType>
    </xsd:element>
    <xsd:element name="EmailFrom" ma:index="17" nillable="true" ma:displayName="E-Mail From" ma:hidden="true" ma:internalName="EmailFrom">
      <xsd:simpleType>
        <xsd:restriction base="dms:Text"/>
      </xsd:simpleType>
    </xsd:element>
    <xsd:element name="EmailSubject" ma:index="18" nillable="true" ma:displayName="E-Mail Subject" ma:hidden="true" ma:internalName="EmailSubjec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RelatedItems" ma:index="13" nillable="true" ma:displayName="Related Items" ma:internalName="RelatedItem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0" nillable="true" ma:displayName="Document ID Value" ma:description="The value of the document ID assigned to this item." ma:internalName="_dlc_DocId" ma:readOnly="true">
      <xsd:simpleType>
        <xsd:restriction base="dms:Text"/>
      </xsd:simpleType>
    </xsd:element>
    <xsd:element name="_dlc_DocIdUrl" ma:index="11"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2"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EmailHeaders" ma:index="19" nillable="true" ma:displayName="E-Mail Headers" ma:hidden="true" ma:internalName="EmailHeaders">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EAF0CF9-D33E-4816-A1A6-5477B6D4EDE0}">
  <ds:schemaRefs>
    <ds:schemaRef ds:uri="http://schemas.microsoft.com/sharepoint/v3/contenttype/forms"/>
  </ds:schemaRefs>
</ds:datastoreItem>
</file>

<file path=customXml/itemProps2.xml><?xml version="1.0" encoding="utf-8"?>
<ds:datastoreItem xmlns:ds="http://schemas.openxmlformats.org/officeDocument/2006/customXml" ds:itemID="{000E719A-C2DE-4553-8AE0-C4C70D7E397E}">
  <ds:schemaRefs>
    <ds:schemaRef ds:uri="http://schemas.microsoft.com/sharepoint/events"/>
  </ds:schemaRefs>
</ds:datastoreItem>
</file>

<file path=customXml/itemProps3.xml><?xml version="1.0" encoding="utf-8"?>
<ds:datastoreItem xmlns:ds="http://schemas.openxmlformats.org/officeDocument/2006/customXml" ds:itemID="{A85C72B6-A51A-407C-804D-07AAE6DA6095}">
  <ds:schemaRefs>
    <ds:schemaRef ds:uri="http://purl.org/dc/elements/1.1/"/>
    <ds:schemaRef ds:uri="http://schemas.microsoft.com/sharepoint/v4"/>
    <ds:schemaRef ds:uri="http://schemas.microsoft.com/office/2006/documentManagement/types"/>
    <ds:schemaRef ds:uri="http://www.w3.org/XML/1998/namespace"/>
    <ds:schemaRef ds:uri="http://schemas.microsoft.com/office/infopath/2007/PartnerControls"/>
    <ds:schemaRef ds:uri="http://purl.org/dc/terms/"/>
    <ds:schemaRef ds:uri="17c5c574-4f42-45b3-8a7f-77d8e859d074"/>
    <ds:schemaRef ds:uri="http://schemas.microsoft.com/sharepoint/v3"/>
    <ds:schemaRef ds:uri="http://schemas.openxmlformats.org/package/2006/metadata/core-properties"/>
    <ds:schemaRef ds:uri="66EEDB98-F073-460B-B9B0-9643F9FE785E"/>
    <ds:schemaRef ds:uri="http://schemas.microsoft.com/office/2006/metadata/properties"/>
    <ds:schemaRef ds:uri="http://purl.org/dc/dcmitype/"/>
  </ds:schemaRefs>
</ds:datastoreItem>
</file>

<file path=customXml/itemProps4.xml><?xml version="1.0" encoding="utf-8"?>
<ds:datastoreItem xmlns:ds="http://schemas.openxmlformats.org/officeDocument/2006/customXml" ds:itemID="{2A6300BB-26BE-47BD-952E-83BECA4612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6EEDB98-F073-460B-B9B0-9643F9FE785E"/>
    <ds:schemaRef ds:uri="17c5c574-4f42-45b3-8a7f-77d8e859d074"/>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blank</Template>
  <TotalTime>17247</TotalTime>
  <Words>282</Words>
  <Application>Microsoft Macintosh PowerPoint</Application>
  <PresentationFormat>On-screen Show (4:3)</PresentationFormat>
  <Paragraphs>46</Paragraphs>
  <Slides>6</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vt:i4>
      </vt:variant>
    </vt:vector>
  </HeadingPairs>
  <TitlesOfParts>
    <vt:vector size="16" baseType="lpstr">
      <vt:lpstr>Calibre Regular</vt:lpstr>
      <vt:lpstr>Calibre Semibold</vt:lpstr>
      <vt:lpstr>Courier New</vt:lpstr>
      <vt:lpstr>Microsoft Sans Serif</vt:lpstr>
      <vt:lpstr>Qualcomm Office Bold</vt:lpstr>
      <vt:lpstr>Qualcomm Office Regular</vt:lpstr>
      <vt:lpstr>Qualcomm Regular</vt:lpstr>
      <vt:lpstr>Tahoma</vt:lpstr>
      <vt:lpstr>Arial</vt:lpstr>
      <vt:lpstr>QualcommPPT_temp_internalonly_100713</vt:lpstr>
      <vt:lpstr>Considerations on sidelink</vt:lpstr>
      <vt:lpstr>Observations on Sidelink</vt:lpstr>
      <vt:lpstr>Observations on Sidelink</vt:lpstr>
      <vt:lpstr>Sidelink in NR</vt:lpstr>
      <vt:lpstr>Conclusions</vt:lpstr>
      <vt:lpstr>PowerPoint Presentation</vt:lpstr>
    </vt:vector>
  </TitlesOfParts>
  <Company>Qualcomm Incorporated</Company>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 usage information</dc:title>
  <dc:creator>Tsirtsis, George</dc:creator>
  <cp:lastModifiedBy>Casaccia, Lorenzo</cp:lastModifiedBy>
  <cp:revision>377</cp:revision>
  <dcterms:created xsi:type="dcterms:W3CDTF">2016-07-19T14:12:19Z</dcterms:created>
  <dcterms:modified xsi:type="dcterms:W3CDTF">2017-02-27T11:44:49Z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822178173</vt:i4>
  </property>
  <property fmtid="{D5CDD505-2E9C-101B-9397-08002B2CF9AE}" pid="3" name="_NewReviewCycle">
    <vt:lpwstr/>
  </property>
  <property fmtid="{D5CDD505-2E9C-101B-9397-08002B2CF9AE}" pid="4" name="_EmailSubject">
    <vt:lpwstr>Sidelink</vt:lpwstr>
  </property>
  <property fmtid="{D5CDD505-2E9C-101B-9397-08002B2CF9AE}" pid="5" name="_AuthorEmail">
    <vt:lpwstr>tsirtsis@qti.qualcomm.com</vt:lpwstr>
  </property>
  <property fmtid="{D5CDD505-2E9C-101B-9397-08002B2CF9AE}" pid="6" name="_AuthorEmailDisplayName">
    <vt:lpwstr>Tsirtsis, George</vt:lpwstr>
  </property>
  <property fmtid="{D5CDD505-2E9C-101B-9397-08002B2CF9AE}" pid="7" name="_PreviousAdHocReviewCycleID">
    <vt:i4>-1676176967</vt:i4>
  </property>
  <property fmtid="{D5CDD505-2E9C-101B-9397-08002B2CF9AE}" pid="8" name="ContentTypeId">
    <vt:lpwstr>0x0101008A98423170284BEEB635F43C3CF4E98B00C295C80E1AC1FA4D858807D5CFC8A6BB</vt:lpwstr>
  </property>
  <property fmtid="{D5CDD505-2E9C-101B-9397-08002B2CF9AE}" pid="9" name="_dlc_DocIdItemGuid">
    <vt:lpwstr>d234e513-3bd2-45f7-95ca-81000d3b8631</vt:lpwstr>
  </property>
</Properties>
</file>