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81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pPr/>
              <a:t>2016/12/8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On 5G NR new band structure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Huawei, HiSilicon, 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>
                <a:latin typeface="Calibri" pitchFamily="34" charset="0"/>
              </a:rPr>
              <a:t>3GPP TSG RAN Meeting #74	</a:t>
            </a:r>
            <a:r>
              <a:rPr lang="en-US" altLang="ko-KR" b="1" dirty="0" smtClean="0">
                <a:latin typeface="Calibri" pitchFamily="34" charset="0"/>
              </a:rPr>
              <a:t>                  </a:t>
            </a:r>
            <a:r>
              <a:rPr lang="en-US" altLang="ko-KR" b="1" dirty="0">
                <a:latin typeface="Calibri" pitchFamily="34" charset="0"/>
              </a:rPr>
              <a:t>				    </a:t>
            </a:r>
            <a:r>
              <a:rPr lang="en-US" altLang="ko-KR" b="1" dirty="0" smtClean="0">
                <a:latin typeface="Calibri" pitchFamily="34" charset="0"/>
              </a:rPr>
              <a:t>RP-162549</a:t>
            </a:r>
            <a:endParaRPr lang="en-US" altLang="ko-KR" b="1" dirty="0" smtClean="0">
              <a:latin typeface="Calibri" pitchFamily="34" charset="0"/>
            </a:endParaRPr>
          </a:p>
          <a:p>
            <a:r>
              <a:rPr lang="en-US" altLang="ko-KR" b="1" dirty="0" smtClean="0">
                <a:latin typeface="Calibri" pitchFamily="34" charset="0"/>
              </a:rPr>
              <a:t>Vienna</a:t>
            </a:r>
            <a:r>
              <a:rPr lang="en-US" altLang="ko-KR" b="1" dirty="0">
                <a:latin typeface="Calibri" pitchFamily="34" charset="0"/>
              </a:rPr>
              <a:t>, Austria, December 5 - 8, 2016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1520" y="908720"/>
            <a:ext cx="19563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9.2.2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7257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608512"/>
          </a:xfrm>
        </p:spPr>
        <p:txBody>
          <a:bodyPr>
            <a:normAutofit/>
          </a:bodyPr>
          <a:lstStyle/>
          <a:p>
            <a:r>
              <a:rPr lang="en-US" altLang="ja-JP" sz="2800" dirty="0" smtClean="0"/>
              <a:t>Discussion on 5G NR new band structure was triggered in RAN#74 by RP‑162213.</a:t>
            </a:r>
          </a:p>
          <a:p>
            <a:r>
              <a:rPr lang="en-US" altLang="ja-JP" sz="2800" dirty="0" smtClean="0"/>
              <a:t>In high level, specifying global bands and reducing 5G NR UE complexity were extensively discussed.</a:t>
            </a:r>
          </a:p>
          <a:p>
            <a:pPr lvl="1"/>
            <a:r>
              <a:rPr lang="en-US" altLang="ja-JP" sz="2400" dirty="0" smtClean="0"/>
              <a:t>The intention in RP-162213 was to reduce the complexity of UE implementation and to speed up the deployment of 5G NR.</a:t>
            </a:r>
          </a:p>
          <a:p>
            <a:pPr lvl="1"/>
            <a:r>
              <a:rPr lang="en-US" altLang="ja-JP" sz="2400" dirty="0" smtClean="0"/>
              <a:t>It was observed that the band/band combination numbers for 5G NR may increase significantly compared to LTE.</a:t>
            </a:r>
          </a:p>
          <a:p>
            <a:pPr lvl="1">
              <a:buNone/>
            </a:pPr>
            <a:endParaRPr lang="en-US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1175057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968552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800" dirty="0" smtClean="0"/>
              <a:t>Consider a new methodology and band structure to specify the 5G NR bands</a:t>
            </a:r>
          </a:p>
          <a:p>
            <a:pPr lvl="1"/>
            <a:r>
              <a:rPr lang="en-US" altLang="ja-JP" sz="2400" dirty="0" smtClean="0"/>
              <a:t>Methodology should be applicable to both new 5G spectrum and LTE band re-farming</a:t>
            </a:r>
          </a:p>
          <a:p>
            <a:pPr lvl="1"/>
            <a:r>
              <a:rPr lang="en-US" altLang="ja-JP" sz="2400" dirty="0" smtClean="0"/>
              <a:t>Concrete proposals are encouraged</a:t>
            </a:r>
          </a:p>
          <a:p>
            <a:r>
              <a:rPr lang="en-US" altLang="ja-JP" sz="2800" dirty="0" smtClean="0"/>
              <a:t>When RAN4 discuss 5G NR bands, RAN4 should take the following principles into consideration:</a:t>
            </a:r>
          </a:p>
          <a:p>
            <a:pPr lvl="1"/>
            <a:r>
              <a:rPr lang="en-US" altLang="ja-JP" sz="2400" dirty="0" smtClean="0"/>
              <a:t>Consider defining global bands for 5G</a:t>
            </a:r>
          </a:p>
          <a:p>
            <a:pPr lvl="1"/>
            <a:r>
              <a:rPr lang="en-US" altLang="ja-JP" sz="2400" dirty="0" smtClean="0"/>
              <a:t>Reduce UE implementation complexity to support multiple bands</a:t>
            </a:r>
          </a:p>
          <a:p>
            <a:pPr lvl="1"/>
            <a:r>
              <a:rPr lang="en-US" altLang="ja-JP" sz="2400" dirty="0" smtClean="0"/>
              <a:t>Reduce specification complexity</a:t>
            </a:r>
          </a:p>
          <a:p>
            <a:pPr lvl="2"/>
            <a:r>
              <a:rPr lang="en-US" altLang="ja-JP" dirty="0" smtClean="0"/>
              <a:t>E.g., reduce the number of bands and band combinations for specification</a:t>
            </a:r>
          </a:p>
          <a:p>
            <a:endParaRPr lang="en-US" altLang="ja-JP" sz="2400" dirty="0" smtClean="0"/>
          </a:p>
          <a:p>
            <a:pPr lvl="1">
              <a:buNone/>
            </a:pPr>
            <a:endParaRPr lang="en-US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1175057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168</Words>
  <Application>Microsoft Office PowerPoint</Application>
  <PresentationFormat>全屏显示(4:3)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​​テーマ</vt:lpstr>
      <vt:lpstr>On 5G NR new band structure</vt:lpstr>
      <vt:lpstr>Background</vt:lpstr>
      <vt:lpstr>Proposal</vt:lpstr>
    </vt:vector>
  </TitlesOfParts>
  <Company>株式会社エヌ・ティ・ティ・ドコモ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</dc:creator>
  <cp:lastModifiedBy>Huawei</cp:lastModifiedBy>
  <cp:revision>65</cp:revision>
  <dcterms:created xsi:type="dcterms:W3CDTF">2016-10-06T11:44:35Z</dcterms:created>
  <dcterms:modified xsi:type="dcterms:W3CDTF">2016-12-08T07:08:20Z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(2)ViaLO2LYf19Ng4+V4LaDnl4qTDqzvBAaEyRRNGqnJpGeHND9kM81QUI8Xblq505VUP7OZuXa
nDlNeZZ2u5meXA1mNUNCeU+eg/Y1cA+2XPMo+OT38PgOH0ImFW2k4NT4O4MjyaGNtvHgWJdw
pfm56WuBIeHfN/BhdEbNijSBPIMUwn7YHdhlozC8T5PN9utkR5+zi8BbVHrzyYOCqq76/p0v
rYgyrC5vA+wZho1GYs</vt:lpwstr>
  </property>
  <property fmtid="{D5CDD505-2E9C-101B-9397-08002B2CF9AE}" pid="3" name="_2015_ms_pID_7253431">
    <vt:lpwstr>kss/VCaQvBA8MLvFP3MzgbUV4HuaY32p2PtsdCZVz2FyCg5v/jsc4z
hJqWdzDJHq4J41vc5pJDY3J0Zu57agSlYCCbJLfdfvpBgIh8XSFq/aOhAzz10ehVCRh0ZfE2
qeDkgykUtCg02Wpiyurt5t6wjsfk4Fjfrk3xShVb2KBYFQnIQfwYY0+b16EfLb+2e6wDTZs8
bSvpv5I0yytoMj4K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1481174984</vt:lpwstr>
  </property>
</Properties>
</file>