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/>
    <p:restoredTop sz="86410"/>
  </p:normalViewPr>
  <p:slideViewPr>
    <p:cSldViewPr>
      <p:cViewPr>
        <p:scale>
          <a:sx n="100" d="100"/>
          <a:sy n="100" d="100"/>
        </p:scale>
        <p:origin x="-744" y="-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9CBA-56BE-4023-9958-2B9F5AE8A15D}" type="datetimeFigureOut">
              <a:rPr lang="en-US" smtClean="0"/>
              <a:pPr/>
              <a:t>11/29/2016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9CBA-56BE-4023-9958-2B9F5AE8A15D}" type="datetimeFigureOut">
              <a:rPr lang="en-US" smtClean="0"/>
              <a:pPr/>
              <a:t>11/29/2016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9CBA-56BE-4023-9958-2B9F5AE8A15D}" type="datetimeFigureOut">
              <a:rPr lang="en-US" smtClean="0"/>
              <a:pPr/>
              <a:t>11/29/2016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9CBA-56BE-4023-9958-2B9F5AE8A15D}" type="datetimeFigureOut">
              <a:rPr lang="en-US" smtClean="0"/>
              <a:pPr/>
              <a:t>11/29/2016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9CBA-56BE-4023-9958-2B9F5AE8A15D}" type="datetimeFigureOut">
              <a:rPr lang="en-US" smtClean="0"/>
              <a:pPr/>
              <a:t>11/29/2016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9CBA-56BE-4023-9958-2B9F5AE8A15D}" type="datetimeFigureOut">
              <a:rPr lang="en-US" smtClean="0"/>
              <a:pPr/>
              <a:t>11/29/2016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9CBA-56BE-4023-9958-2B9F5AE8A15D}" type="datetimeFigureOut">
              <a:rPr lang="en-US" smtClean="0"/>
              <a:pPr/>
              <a:t>11/29/2016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9CBA-56BE-4023-9958-2B9F5AE8A15D}" type="datetimeFigureOut">
              <a:rPr lang="en-US" smtClean="0"/>
              <a:pPr/>
              <a:t>11/29/2016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9CBA-56BE-4023-9958-2B9F5AE8A15D}" type="datetimeFigureOut">
              <a:rPr lang="en-US" smtClean="0"/>
              <a:pPr/>
              <a:t>11/29/2016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9CBA-56BE-4023-9958-2B9F5AE8A15D}" type="datetimeFigureOut">
              <a:rPr lang="en-US" smtClean="0"/>
              <a:pPr/>
              <a:t>11/29/2016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29CBA-56BE-4023-9958-2B9F5AE8A15D}" type="datetimeFigureOut">
              <a:rPr lang="en-US" smtClean="0"/>
              <a:pPr/>
              <a:t>11/29/2016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29CBA-56BE-4023-9958-2B9F5AE8A15D}" type="datetimeFigureOut">
              <a:rPr lang="en-US" smtClean="0"/>
              <a:pPr/>
              <a:t>11/29/2016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B2DDC-3DCA-4E58-AC17-6D0FFBAA2E1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smtClean="0"/>
              <a:t>Way forward on RAN6 scope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fi-FI" sz="2000" dirty="0" smtClean="0">
                <a:solidFill>
                  <a:schemeClr val="tx1"/>
                </a:solidFill>
              </a:rPr>
              <a:t>MediaTek, Alcatel-Lucent Shanghai Bell, AT&amp;T, BlackBerry, Broadcom, Deutsche Telekom, Ericsson, Intel, </a:t>
            </a:r>
            <a:r>
              <a:rPr lang="fi-FI" sz="2000" dirty="0" smtClean="0">
                <a:solidFill>
                  <a:schemeClr val="tx1"/>
                </a:solidFill>
              </a:rPr>
              <a:t>Nokia</a:t>
            </a:r>
            <a:r>
              <a:rPr lang="fi-FI" sz="2000" dirty="0" smtClean="0">
                <a:solidFill>
                  <a:schemeClr val="tx1"/>
                </a:solidFill>
              </a:rPr>
              <a:t>, NTT DoCoMo, Orange, Qualcomm, Rogers, Sony, T-Mobile USA, Telefónica, </a:t>
            </a:r>
            <a:r>
              <a:rPr lang="fi-FI" sz="2000" dirty="0" smtClean="0">
                <a:solidFill>
                  <a:schemeClr val="tx1"/>
                </a:solidFill>
              </a:rPr>
              <a:t>TeliaSonera, Verizon</a:t>
            </a:r>
            <a:r>
              <a:rPr lang="fi-FI" sz="2000" dirty="0" smtClean="0">
                <a:solidFill>
                  <a:schemeClr val="tx1"/>
                </a:solidFill>
              </a:rPr>
              <a:t>, ZTE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68144" y="188640"/>
            <a:ext cx="3096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i-FI" dirty="0" smtClean="0"/>
              <a:t>RP-162264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sz="2800" dirty="0" smtClean="0"/>
              <a:t>RAN#73: RP-161863</a:t>
            </a:r>
          </a:p>
          <a:p>
            <a:pPr lvl="1"/>
            <a:r>
              <a:rPr lang="en-GB" sz="2400" dirty="0" smtClean="0"/>
              <a:t>Conclusion: “</a:t>
            </a:r>
            <a:r>
              <a:rPr lang="en-GB" sz="2400" i="1" dirty="0" smtClean="0"/>
              <a:t>RAN chair: encourages companies to check this proposal and we will come back to it in Dec</a:t>
            </a:r>
            <a:r>
              <a:rPr lang="en-GB" sz="2400" dirty="0" smtClean="0"/>
              <a:t>”</a:t>
            </a:r>
          </a:p>
          <a:p>
            <a:endParaRPr lang="en-GB" sz="2800" dirty="0" smtClean="0"/>
          </a:p>
          <a:p>
            <a:r>
              <a:rPr lang="en-GB" sz="2800" dirty="0" smtClean="0"/>
              <a:t>Updated proposal in this document</a:t>
            </a:r>
          </a:p>
          <a:p>
            <a:pPr lvl="1"/>
            <a:r>
              <a:rPr lang="en-GB" sz="2400" dirty="0" smtClean="0"/>
              <a:t>Avoid mid-release change: deferral from Dec16 to Jun17</a:t>
            </a:r>
          </a:p>
          <a:p>
            <a:pPr lvl="1"/>
            <a:r>
              <a:rPr lang="en-GB" sz="2400" dirty="0" smtClean="0"/>
              <a:t>Decision to be made at this plenary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sz="2400" dirty="0" smtClean="0"/>
              <a:t>RAN1 and RAN2 UMTS work to be moved to RAN6</a:t>
            </a:r>
          </a:p>
          <a:p>
            <a:r>
              <a:rPr lang="fi-FI" sz="2400" dirty="0" smtClean="0"/>
              <a:t>Effective as of RAN#76 / RAN1#90 / RAN2#99 / RAN6#5</a:t>
            </a:r>
          </a:p>
          <a:p>
            <a:pPr lvl="1"/>
            <a:r>
              <a:rPr lang="fi-FI" sz="1800" dirty="0" smtClean="0"/>
              <a:t>RAN#76				5-8 June 2017</a:t>
            </a:r>
          </a:p>
          <a:p>
            <a:pPr lvl="1"/>
            <a:r>
              <a:rPr lang="fi-FI" sz="1800" dirty="0" smtClean="0"/>
              <a:t>RAN1#90 / RAN2#99 / RAN6#5 	21-25 August 2017</a:t>
            </a:r>
          </a:p>
          <a:p>
            <a:r>
              <a:rPr lang="fi-FI" sz="2400" dirty="0" smtClean="0"/>
              <a:t>Rename RAN6 to “GERAN and UTRAN radio and protocol”</a:t>
            </a:r>
          </a:p>
          <a:p>
            <a:r>
              <a:rPr lang="fi-FI" sz="2400" dirty="0" smtClean="0"/>
              <a:t>RAN6 ToR to be updated at RAN#76</a:t>
            </a:r>
          </a:p>
          <a:p>
            <a:r>
              <a:rPr lang="fi-FI" sz="2400" dirty="0" smtClean="0"/>
              <a:t>RAN6 (when scheduled) to be always co-located with RAN1 and RAN2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27984" y="6453336"/>
            <a:ext cx="4536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i-FI" sz="1000" dirty="0" smtClean="0"/>
              <a:t>NOTE: RAN1#90 is not co-located with other RAN WGs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2013</TotalTime>
  <Words>127</Words>
  <Application>Microsoft Office PowerPoint</Application>
  <PresentationFormat>On-screen Show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RAN6 scope</vt:lpstr>
      <vt:lpstr>Status</vt:lpstr>
      <vt:lpstr>Proposal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RAN6 scope</dc:title>
  <dc:creator>Mediatek</dc:creator>
  <cp:lastModifiedBy>Mediatek</cp:lastModifiedBy>
  <cp:revision>85</cp:revision>
  <dcterms:created xsi:type="dcterms:W3CDTF">2016-09-21T16:35:36Z</dcterms:created>
  <dcterms:modified xsi:type="dcterms:W3CDTF">2016-11-29T14:58:48Z</dcterms:modified>
</cp:coreProperties>
</file>