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tags/tag3.xml" ContentType="application/vnd.openxmlformats-officedocument.presentationml.tags+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7.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4"/>
    <p:sldMasterId id="2147483767" r:id="rId5"/>
    <p:sldMasterId id="2147483777" r:id="rId6"/>
    <p:sldMasterId id="2147483788" r:id="rId7"/>
    <p:sldMasterId id="2147483799" r:id="rId8"/>
    <p:sldMasterId id="2147483810" r:id="rId9"/>
    <p:sldMasterId id="2147483821" r:id="rId10"/>
    <p:sldMasterId id="2147483832" r:id="rId11"/>
  </p:sldMasterIdLst>
  <p:notesMasterIdLst>
    <p:notesMasterId r:id="rId19"/>
  </p:notesMasterIdLst>
  <p:handoutMasterIdLst>
    <p:handoutMasterId r:id="rId20"/>
  </p:handoutMasterIdLst>
  <p:sldIdLst>
    <p:sldId id="374" r:id="rId12"/>
    <p:sldId id="392" r:id="rId13"/>
    <p:sldId id="393" r:id="rId14"/>
    <p:sldId id="398" r:id="rId15"/>
    <p:sldId id="397" r:id="rId16"/>
    <p:sldId id="396" r:id="rId17"/>
    <p:sldId id="362" r:id="rId18"/>
  </p:sldIdLst>
  <p:sldSz cx="9144000" cy="5143500" type="screen16x9"/>
  <p:notesSz cx="6797675" cy="9872663"/>
  <p:custDataLst>
    <p:tags r:id="rId21"/>
  </p:custDataLst>
  <p:defaultTextStyle>
    <a:defPPr>
      <a:defRPr lang="en-GB"/>
    </a:defPPr>
    <a:lvl1pPr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1pPr>
    <a:lvl2pPr marL="355600" indent="101600"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2pPr>
    <a:lvl3pPr marL="712788" indent="201613"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3pPr>
    <a:lvl4pPr marL="1068388" indent="303213"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4pPr>
    <a:lvl5pPr marL="1425575" indent="403225" algn="l" defTabSz="712788" rtl="0" fontAlgn="base">
      <a:spcBef>
        <a:spcPct val="0"/>
      </a:spcBef>
      <a:spcAft>
        <a:spcPct val="0"/>
      </a:spcAft>
      <a:defRPr sz="1400" kern="1200">
        <a:solidFill>
          <a:schemeClr val="tx1"/>
        </a:solidFill>
        <a:latin typeface="Helvetica 75" pitchFamily="34" charset="0"/>
        <a:ea typeface="ＭＳ Ｐゴシック" pitchFamily="34" charset="-128"/>
        <a:cs typeface="+mn-cs"/>
      </a:defRPr>
    </a:lvl5pPr>
    <a:lvl6pPr marL="2286000" algn="l" defTabSz="914400" rtl="0" eaLnBrk="1" latinLnBrk="0" hangingPunct="1">
      <a:defRPr sz="1400" kern="1200">
        <a:solidFill>
          <a:schemeClr val="tx1"/>
        </a:solidFill>
        <a:latin typeface="Helvetica 75" pitchFamily="34" charset="0"/>
        <a:ea typeface="ＭＳ Ｐゴシック" pitchFamily="34" charset="-128"/>
        <a:cs typeface="+mn-cs"/>
      </a:defRPr>
    </a:lvl6pPr>
    <a:lvl7pPr marL="2743200" algn="l" defTabSz="914400" rtl="0" eaLnBrk="1" latinLnBrk="0" hangingPunct="1">
      <a:defRPr sz="1400" kern="1200">
        <a:solidFill>
          <a:schemeClr val="tx1"/>
        </a:solidFill>
        <a:latin typeface="Helvetica 75" pitchFamily="34" charset="0"/>
        <a:ea typeface="ＭＳ Ｐゴシック" pitchFamily="34" charset="-128"/>
        <a:cs typeface="+mn-cs"/>
      </a:defRPr>
    </a:lvl7pPr>
    <a:lvl8pPr marL="3200400" algn="l" defTabSz="914400" rtl="0" eaLnBrk="1" latinLnBrk="0" hangingPunct="1">
      <a:defRPr sz="1400" kern="1200">
        <a:solidFill>
          <a:schemeClr val="tx1"/>
        </a:solidFill>
        <a:latin typeface="Helvetica 75" pitchFamily="34" charset="0"/>
        <a:ea typeface="ＭＳ Ｐゴシック" pitchFamily="34" charset="-128"/>
        <a:cs typeface="+mn-cs"/>
      </a:defRPr>
    </a:lvl8pPr>
    <a:lvl9pPr marL="3657600" algn="l" defTabSz="914400" rtl="0" eaLnBrk="1" latinLnBrk="0" hangingPunct="1">
      <a:defRPr sz="1400" kern="1200">
        <a:solidFill>
          <a:schemeClr val="tx1"/>
        </a:solidFill>
        <a:latin typeface="Helvetica 75" pitchFamily="34" charset="0"/>
        <a:ea typeface="ＭＳ Ｐゴシック" pitchFamily="34" charset="-128"/>
        <a:cs typeface="+mn-cs"/>
      </a:defRPr>
    </a:lvl9pPr>
  </p:defaultTextStyle>
  <p:extLst>
    <p:ext uri="{521415D9-36F7-43E2-AB2F-B90AF26B5E84}">
      <p14:sectionLst xmlns:p14="http://schemas.microsoft.com/office/powerpoint/2010/main">
        <p14:section name="Modèle Orange" id="{72A0C14C-6D8C-461B-AE2F-1214D784C8B2}">
          <p14:sldIdLst>
            <p14:sldId id="374"/>
            <p14:sldId id="392"/>
            <p14:sldId id="393"/>
            <p14:sldId id="398"/>
            <p14:sldId id="397"/>
            <p14:sldId id="396"/>
            <p14:sldId id="362"/>
          </p14:sldIdLst>
        </p14:section>
        <p14:section name="exemple de présentation type" id="{F43484D3-9E52-4095-9904-499B263F3701}">
          <p14:sldIdLst/>
        </p14:section>
        <p14:section name="Palette de couleur" id="{940306AE-76D2-4AAC-A312-B653B41623A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DC00"/>
    <a:srgbClr val="595959"/>
    <a:srgbClr val="4BB4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882" autoAdjust="0"/>
    <p:restoredTop sz="95702" autoAdjust="0"/>
  </p:normalViewPr>
  <p:slideViewPr>
    <p:cSldViewPr>
      <p:cViewPr>
        <p:scale>
          <a:sx n="80" d="100"/>
          <a:sy n="80" d="100"/>
        </p:scale>
        <p:origin x="-1524" y="-348"/>
      </p:cViewPr>
      <p:guideLst>
        <p:guide orient="horz" pos="3029"/>
        <p:guide orient="horz" pos="2603"/>
        <p:guide orient="horz" pos="2816"/>
        <p:guide orient="horz" pos="607"/>
        <p:guide orient="horz" pos="822"/>
        <p:guide orient="horz" pos="2394"/>
        <p:guide orient="horz" pos="1723"/>
        <p:guide orient="horz" pos="1935"/>
        <p:guide orient="horz" pos="216"/>
        <p:guide pos="5550"/>
        <p:guide pos="214"/>
        <p:guide pos="2775"/>
        <p:guide pos="2985"/>
        <p:guide pos="3888"/>
        <p:guide pos="4100"/>
        <p:guide pos="1877"/>
        <p:guide pos="166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howGuides="1">
      <p:cViewPr varScale="1">
        <p:scale>
          <a:sx n="56" d="100"/>
          <a:sy n="56" d="100"/>
        </p:scale>
        <p:origin x="-2580" y="-84"/>
      </p:cViewPr>
      <p:guideLst>
        <p:guide orient="horz" pos="3110"/>
        <p:guide pos="2142"/>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0CC824B-B566-4F9E-8E0B-192AC83AB3F4}" type="datetimeFigureOut">
              <a:rPr lang="en-GB" smtClean="0"/>
              <a:t>29/11/2016</a:t>
            </a:fld>
            <a:endParaRPr lang="en-GB" dirty="0"/>
          </a:p>
        </p:txBody>
      </p:sp>
      <p:sp>
        <p:nvSpPr>
          <p:cNvPr id="4" name="Footer Placeholder 3"/>
          <p:cNvSpPr>
            <a:spLocks noGrp="1"/>
          </p:cNvSpPr>
          <p:nvPr>
            <p:ph type="ftr" sz="quarter" idx="2"/>
          </p:nvPr>
        </p:nvSpPr>
        <p:spPr>
          <a:xfrm>
            <a:off x="0" y="9377316"/>
            <a:ext cx="2945659" cy="493633"/>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377316"/>
            <a:ext cx="2945659" cy="493633"/>
          </a:xfrm>
          <a:prstGeom prst="rect">
            <a:avLst/>
          </a:prstGeom>
        </p:spPr>
        <p:txBody>
          <a:bodyPr vert="horz" lIns="91440" tIns="45720" rIns="91440" bIns="45720" rtlCol="0" anchor="b"/>
          <a:lstStyle>
            <a:lvl1pPr algn="r">
              <a:defRPr sz="1200"/>
            </a:lvl1pPr>
          </a:lstStyle>
          <a:p>
            <a:fld id="{7A736DA5-BA0A-4CEF-99A9-08EBC7154664}" type="slidenum">
              <a:rPr lang="en-GB" smtClean="0"/>
              <a:t>‹#›</a:t>
            </a:fld>
            <a:endParaRPr lang="en-GB" dirty="0"/>
          </a:p>
        </p:txBody>
      </p:sp>
    </p:spTree>
    <p:extLst>
      <p:ext uri="{BB962C8B-B14F-4D97-AF65-F5344CB8AC3E}">
        <p14:creationId xmlns:p14="http://schemas.microsoft.com/office/powerpoint/2010/main" val="37317269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8150" y="1235075"/>
            <a:ext cx="5921375" cy="333057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79768" y="4751219"/>
            <a:ext cx="5438140" cy="3887361"/>
          </a:xfrm>
          <a:prstGeom prst="rect">
            <a:avLst/>
          </a:prstGeom>
        </p:spPr>
        <p:txBody>
          <a:bodyPr vert="horz" wrap="square" lIns="0" tIns="0" rIns="0" bIns="0" numCol="1" anchor="t" anchorCtr="0" compatLnSpc="1">
            <a:prstTxWarp prst="textNoShape">
              <a:avLst/>
            </a:prstTxWarp>
          </a:bodyPr>
          <a:lstStyle/>
          <a:p>
            <a:pPr lvl="0"/>
            <a:r>
              <a:rPr lang="en-GB" altLang="en-US" dirty="0" smtClean="0"/>
              <a:t>Click to edit Master text styles</a:t>
            </a:r>
          </a:p>
          <a:p>
            <a:pPr lvl="1"/>
            <a:r>
              <a:rPr lang="en-GB" altLang="en-US" dirty="0" smtClean="0"/>
              <a:t>Second level</a:t>
            </a:r>
          </a:p>
          <a:p>
            <a:pPr lvl="2"/>
            <a:r>
              <a:rPr lang="en-GB" altLang="en-US" dirty="0" smtClean="0"/>
              <a:t>Third level</a:t>
            </a:r>
          </a:p>
          <a:p>
            <a:pPr lvl="3"/>
            <a:r>
              <a:rPr lang="en-GB" altLang="en-US" dirty="0" smtClean="0"/>
              <a:t>Fourth level</a:t>
            </a:r>
          </a:p>
          <a:p>
            <a:pPr lvl="4"/>
            <a:r>
              <a:rPr lang="en-GB" altLang="en-US" dirty="0" smtClean="0"/>
              <a:t>Fifth level</a:t>
            </a:r>
          </a:p>
        </p:txBody>
      </p:sp>
    </p:spTree>
    <p:extLst>
      <p:ext uri="{BB962C8B-B14F-4D97-AF65-F5344CB8AC3E}">
        <p14:creationId xmlns:p14="http://schemas.microsoft.com/office/powerpoint/2010/main" val="156705839"/>
      </p:ext>
    </p:extLst>
  </p:cSld>
  <p:clrMap bg1="lt1" tx1="dk1" bg2="lt2" tx2="dk2" accent1="accent1" accent2="accent2" accent3="accent3" accent4="accent4" accent5="accent5" accent6="accent6" hlink="hlink" folHlink="folHlink"/>
  <p:notesStyle>
    <a:lvl1pPr marL="0" indent="0" algn="l" defTabSz="712788" rtl="0" fontAlgn="base">
      <a:spcBef>
        <a:spcPct val="30000"/>
      </a:spcBef>
      <a:spcAft>
        <a:spcPct val="0"/>
      </a:spcAft>
      <a:buFont typeface="Wingdings" panose="05000000000000000000" pitchFamily="2" charset="2"/>
      <a:buNone/>
      <a:defRPr sz="900" kern="1200">
        <a:solidFill>
          <a:schemeClr val="tx1"/>
        </a:solidFill>
        <a:latin typeface="Helvetica 75 Bold" panose="020B0804020202020204" pitchFamily="34" charset="0"/>
        <a:ea typeface="ＭＳ Ｐゴシック" pitchFamily="34" charset="-128"/>
        <a:cs typeface="+mn-cs"/>
      </a:defRPr>
    </a:lvl1pPr>
    <a:lvl2pPr marL="114300" indent="-114300"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2pPr>
    <a:lvl3pPr marL="230188" indent="-115888"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3pPr>
    <a:lvl4pPr marL="342900" indent="-112713"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4pPr>
    <a:lvl5pPr marL="457200" indent="-114300" algn="l" defTabSz="712788" rtl="0" fontAlgn="base">
      <a:spcBef>
        <a:spcPct val="30000"/>
      </a:spcBef>
      <a:spcAft>
        <a:spcPct val="0"/>
      </a:spcAft>
      <a:buFont typeface="Helvetica 75" panose="020B0804020202020204" pitchFamily="34" charset="0"/>
      <a:buChar char="−"/>
      <a:defRPr sz="900" kern="1200">
        <a:solidFill>
          <a:schemeClr val="tx1"/>
        </a:solidFill>
        <a:latin typeface="Helvetica 55 Roman" panose="020B0604020202020204" pitchFamily="34" charset="0"/>
        <a:ea typeface="ＭＳ Ｐゴシック" pitchFamily="34" charset="-128"/>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19015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9326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9326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932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9326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9326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19015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oleObject" Target="../embeddings/oleObject1.bin"/></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15" name="Rectangle 14"/>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rgbClr val="FF6600"/>
                </a:solidFill>
                <a:effectLst/>
                <a:uLnTx/>
                <a:uFillTx/>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grpSp>
      <p:sp>
        <p:nvSpPr>
          <p:cNvPr id="5" name="Text Placeholder 4"/>
          <p:cNvSpPr>
            <a:spLocks noGrp="1"/>
          </p:cNvSpPr>
          <p:nvPr>
            <p:ph type="body" sz="quarter" idx="11" hasCustomPrompt="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
        <p:nvSpPr>
          <p:cNvPr id="3" name="Text Placeholder 2"/>
          <p:cNvSpPr>
            <a:spLocks noGrp="1"/>
          </p:cNvSpPr>
          <p:nvPr>
            <p:ph type="body" sz="quarter" idx="12" hasCustomPrompt="1"/>
          </p:nvPr>
        </p:nvSpPr>
        <p:spPr>
          <a:xfrm>
            <a:off x="6508750" y="339725"/>
            <a:ext cx="2301875" cy="3460750"/>
          </a:xfrm>
        </p:spPr>
        <p:txBody>
          <a:bodyPr tIns="109728"/>
          <a:lstStyle>
            <a:lvl1pPr>
              <a:spcAft>
                <a:spcPts val="2400"/>
              </a:spcAft>
              <a:defRPr baseline="0">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3124192341"/>
      </p:ext>
    </p:extLst>
  </p:cSld>
  <p:clrMapOvr>
    <a:masterClrMapping/>
  </p:clrMapOvr>
  <p:transition spd="med">
    <p:fade/>
  </p:transition>
  <p:timing>
    <p:tnLst>
      <p:par>
        <p:cTn id="1" dur="indefinite" restart="never" nodeType="tmRoot"/>
      </p:par>
    </p:tnLst>
  </p:timing>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17" name="Rectangle 16"/>
          <p:cNvSpPr/>
          <p:nvPr userDrawn="1"/>
        </p:nvSpPr>
        <p:spPr>
          <a:xfrm>
            <a:off x="167951" y="4469074"/>
            <a:ext cx="4237362" cy="4837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rgbClr val="FF6600"/>
                </a:solidFill>
                <a:effectLst/>
                <a:uLnTx/>
                <a:uFillTx/>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120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Helvetica 75 Bold" panose="020B0804020202020204" pitchFamily="34" charset="0"/>
              </a:endParaRPr>
            </a:p>
          </p:txBody>
        </p:sp>
      </p:grpSp>
      <p:sp>
        <p:nvSpPr>
          <p:cNvPr id="5" name="Text Placeholder 4"/>
          <p:cNvSpPr>
            <a:spLocks noGrp="1"/>
          </p:cNvSpPr>
          <p:nvPr>
            <p:ph type="body" sz="quarter" idx="11" hasCustomPrompt="1"/>
          </p:nvPr>
        </p:nvSpPr>
        <p:spPr>
          <a:xfrm>
            <a:off x="339725" y="339725"/>
            <a:ext cx="5832475" cy="3460750"/>
          </a:xfrm>
        </p:spPr>
        <p:txBody>
          <a:bodyPr/>
          <a:lstStyle>
            <a:lvl1pPr>
              <a:lnSpc>
                <a:spcPct val="85000"/>
              </a:lnSpc>
              <a:spcAft>
                <a:spcPts val="3200"/>
              </a:spcAft>
              <a:defRPr sz="5500">
                <a:solidFill>
                  <a:schemeClr val="bg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
        <p:nvSpPr>
          <p:cNvPr id="3" name="Text Placeholder 2"/>
          <p:cNvSpPr>
            <a:spLocks noGrp="1"/>
          </p:cNvSpPr>
          <p:nvPr>
            <p:ph type="body" sz="quarter" idx="12" hasCustomPrompt="1"/>
          </p:nvPr>
        </p:nvSpPr>
        <p:spPr>
          <a:xfrm>
            <a:off x="6508750" y="339725"/>
            <a:ext cx="2301875" cy="3460750"/>
          </a:xfrm>
        </p:spPr>
        <p:txBody>
          <a:bodyPr tIns="109728"/>
          <a:lstStyle>
            <a:lvl1pPr>
              <a:spcAft>
                <a:spcPts val="2400"/>
              </a:spcAft>
              <a:defRPr baseline="0">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3660480712"/>
      </p:ext>
    </p:extLst>
  </p:cSld>
  <p:clrMapOvr>
    <a:masterClrMapping/>
  </p:clrMapOvr>
  <p:transition spd="med">
    <p:fade/>
  </p:transition>
  <p:timing>
    <p:tnLst>
      <p:par>
        <p:cTn id="1" dur="indefinite" restart="never" nodeType="tmRoot"/>
      </p:par>
    </p:tnLst>
  </p:timing>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marR="0" indent="-401638" algn="l" defTabSz="514350" rtl="0" eaLnBrk="1" fontAlgn="base" latinLnBrk="0" hangingPunct="1">
              <a:lnSpc>
                <a:spcPct val="85000"/>
              </a:lnSpc>
              <a:spcBef>
                <a:spcPct val="0"/>
              </a:spcBef>
              <a:spcAft>
                <a:spcPts val="0"/>
              </a:spcAft>
              <a:buClrTx/>
              <a:buSzTx/>
              <a:buFont typeface="+mj-lt"/>
              <a:buAutoNum type="arabicPeriod"/>
              <a:tabLst/>
              <a:defRPr lang="fr-FR" sz="3000" kern="1200" dirty="0" smtClean="0">
                <a:solidFill>
                  <a:schemeClr val="bg1"/>
                </a:solidFill>
                <a:latin typeface="Helvetica 75 Bold" panose="020B0804020202020204" pitchFamily="34" charset="0"/>
                <a:ea typeface="ＭＳ Ｐゴシック" pitchFamily="34" charset="-128"/>
                <a:cs typeface="+mn-cs"/>
              </a:defRPr>
            </a:lvl2pPr>
            <a:lvl3pPr marL="401638" indent="-401638">
              <a:lnSpc>
                <a:spcPct val="85000"/>
              </a:lnSpc>
              <a:spcAft>
                <a:spcPts val="800"/>
              </a:spcAft>
              <a:buFont typeface="+mj-lt"/>
              <a:buNone/>
              <a:defRPr sz="3000"/>
            </a:lvl3pPr>
            <a:lvl4pPr marL="401638" indent="-401638">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dirty="0" smtClean="0"/>
              <a:t>Modifiez le texte du masque</a:t>
            </a:r>
          </a:p>
          <a:p>
            <a:pPr lvl="1"/>
            <a:r>
              <a:rPr lang="fr-FR" dirty="0" smtClean="0"/>
              <a:t>Deuxième niveau</a:t>
            </a:r>
          </a:p>
          <a:p>
            <a:pPr lvl="1"/>
            <a:r>
              <a:rPr lang="fr-FR" dirty="0" smtClean="0"/>
              <a:t>Troisième niveau</a:t>
            </a:r>
          </a:p>
          <a:p>
            <a:pPr marL="401638" lvl="1" indent="-401638" algn="l" defTabSz="514350" rtl="0" eaLnBrk="1" fontAlgn="base" hangingPunct="1">
              <a:lnSpc>
                <a:spcPct val="90000"/>
              </a:lnSpc>
              <a:spcBef>
                <a:spcPct val="0"/>
              </a:spcBef>
              <a:spcAft>
                <a:spcPts val="400"/>
              </a:spcAft>
              <a:buFont typeface="+mj-lt"/>
              <a:buAutoNum type="arabicPeriod"/>
            </a:pPr>
            <a:r>
              <a:rPr lang="fr-FR" dirty="0" smtClean="0"/>
              <a:t>Quatrième niveau</a:t>
            </a:r>
          </a:p>
          <a:p>
            <a:pPr marL="401638" marR="0" lvl="1" indent="-401638" algn="l" defTabSz="514350" rtl="0" eaLnBrk="1" fontAlgn="base" latinLnBrk="0" hangingPunct="1">
              <a:lnSpc>
                <a:spcPct val="90000"/>
              </a:lnSpc>
              <a:spcBef>
                <a:spcPct val="0"/>
              </a:spcBef>
              <a:spcAft>
                <a:spcPts val="400"/>
              </a:spcAft>
              <a:buClrTx/>
              <a:buSzTx/>
              <a:buFont typeface="+mj-lt"/>
              <a:buAutoNum type="arabicPeriod"/>
              <a:tabLst/>
              <a:defRPr/>
            </a:pPr>
            <a:r>
              <a:rPr lang="fr-FR" dirty="0" smtClean="0"/>
              <a:t>Cinquième niveau</a:t>
            </a:r>
          </a:p>
        </p:txBody>
      </p:sp>
    </p:spTree>
    <p:extLst>
      <p:ext uri="{BB962C8B-B14F-4D97-AF65-F5344CB8AC3E}">
        <p14:creationId xmlns:p14="http://schemas.microsoft.com/office/powerpoint/2010/main" val="1296914640"/>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3200"/>
              </a:spcAft>
              <a:defRPr sz="5500">
                <a:solidFill>
                  <a:schemeClr val="bg1"/>
                </a:solidFill>
                <a:latin typeface="Helvetica 75 Bold" panose="020B0804020202020204" pitchFamily="34" charset="0"/>
              </a:defRPr>
            </a:lvl1pPr>
            <a:lvl2pPr>
              <a:lnSpc>
                <a:spcPct val="90000"/>
              </a:lnSpc>
              <a:spcAft>
                <a:spcPts val="2400"/>
              </a:spcAft>
              <a:defRPr sz="1400">
                <a:latin typeface="Helvetica 75 Bold" panose="020B0804020202020204" pitchFamily="34" charset="0"/>
              </a:defRPr>
            </a:lvl2pPr>
            <a:lvl3pPr marL="0" indent="0">
              <a:lnSpc>
                <a:spcPct val="85000"/>
              </a:lnSpc>
              <a:spcAft>
                <a:spcPts val="800"/>
              </a:spcAft>
              <a:buNone/>
              <a:defRPr sz="1200"/>
            </a:lvl3pPr>
            <a:lvl4pPr>
              <a:lnSpc>
                <a:spcPct val="85000"/>
              </a:lnSpc>
              <a:spcAft>
                <a:spcPts val="800"/>
              </a:spcAft>
              <a:defRPr sz="5500"/>
            </a:lvl4pPr>
            <a:lvl5pPr>
              <a:lnSpc>
                <a:spcPct val="85000"/>
              </a:lnSpc>
              <a:spcAft>
                <a:spcPts val="800"/>
              </a:spcAft>
              <a:defRPr sz="5500"/>
            </a:lvl5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2585538537"/>
      </p:ext>
    </p:extLst>
  </p:cSld>
  <p:clrMapOvr>
    <a:masterClrMapping/>
  </p:clrMapOvr>
  <p:transition spd="med">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5"/>
            <a:ext cx="8470900" cy="623888"/>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6" y="1304924"/>
            <a:ext cx="8470899" cy="3165475"/>
          </a:xfrm>
        </p:spPr>
        <p:txBody>
          <a:bodyPr/>
          <a:lstStyle>
            <a:lvl1pPr>
              <a:lnSpc>
                <a:spcPct val="90000"/>
              </a:lnSpc>
              <a:spcAft>
                <a:spcPts val="800"/>
              </a:spcAft>
              <a:defRPr sz="1400" baseline="0">
                <a:solidFill>
                  <a:srgbClr val="FF6600"/>
                </a:solidFill>
                <a:latin typeface="Helvetica 75 Bold" panose="020B0804020202020204" pitchFamily="34" charset="0"/>
              </a:defRPr>
            </a:lvl1pPr>
            <a:lvl2pPr>
              <a:lnSpc>
                <a:spcPct val="90000"/>
              </a:lnSpc>
              <a:spcAft>
                <a:spcPts val="800"/>
              </a:spcAft>
              <a:defRPr sz="1400">
                <a:latin typeface="Helvetica 75 Bold" panose="020B0804020202020204" pitchFamily="34" charset="0"/>
              </a:defRPr>
            </a:lvl2pPr>
            <a:lvl3pPr>
              <a:lnSpc>
                <a:spcPct val="90000"/>
              </a:lnSpc>
              <a:spcAft>
                <a:spcPts val="800"/>
              </a:spcAft>
              <a:defRPr sz="1400">
                <a:latin typeface="Helvetica 75 Bold" panose="020B0804020202020204" pitchFamily="34" charset="0"/>
              </a:defRPr>
            </a:lvl3pPr>
            <a:lvl4pPr>
              <a:lnSpc>
                <a:spcPct val="90000"/>
              </a:lnSpc>
              <a:spcAft>
                <a:spcPts val="800"/>
              </a:spcAft>
              <a:defRPr sz="1400">
                <a:latin typeface="Helvetica 75 Bold" panose="020B0804020202020204" pitchFamily="34" charset="0"/>
              </a:defRPr>
            </a:lvl4pPr>
            <a:lvl5pPr>
              <a:lnSpc>
                <a:spcPct val="90000"/>
              </a:lnSpc>
              <a:spcAft>
                <a:spcPts val="800"/>
              </a:spcAft>
              <a:defRPr sz="1400">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2486836567"/>
      </p:ext>
    </p:extLst>
  </p:cSld>
  <p:clrMapOvr>
    <a:masterClrMapping/>
  </p:clrMapOvr>
  <p:transition spd="med">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Deux contenu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4"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Content Placeholder 2"/>
          <p:cNvSpPr>
            <a:spLocks noGrp="1"/>
          </p:cNvSpPr>
          <p:nvPr>
            <p:ph idx="10" hasCustomPrompt="1"/>
          </p:nvPr>
        </p:nvSpPr>
        <p:spPr>
          <a:xfrm>
            <a:off x="4738688"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1827250999"/>
      </p:ext>
    </p:extLst>
  </p:cSld>
  <p:clrMapOvr>
    <a:masterClrMapping/>
  </p:clrMapOvr>
  <p:transition spd="med">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re et 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1304925"/>
            <a:ext cx="8470899" cy="3165475"/>
          </a:xfrm>
        </p:spPr>
        <p:txBody>
          <a:bodyPr/>
          <a:lstStyle>
            <a:lvl1pPr>
              <a:lnSpc>
                <a:spcPct val="85000"/>
              </a:lnSpc>
              <a:spcAft>
                <a:spcPts val="2400"/>
              </a:spcAft>
              <a:defRPr sz="3000" baseline="0">
                <a:solidFill>
                  <a:schemeClr val="bg1"/>
                </a:solidFill>
                <a:latin typeface="Helvetica 75 Bold" panose="020B0804020202020204" pitchFamily="34" charset="0"/>
              </a:defRPr>
            </a:lvl1pPr>
            <a:lvl2pPr>
              <a:lnSpc>
                <a:spcPct val="90000"/>
              </a:lnSpc>
              <a:spcAft>
                <a:spcPts val="800"/>
              </a:spcAft>
              <a:defRPr sz="1400">
                <a:solidFill>
                  <a:schemeClr val="bg1"/>
                </a:solidFill>
                <a:latin typeface="Helvetica 75 Bold" panose="020B0804020202020204" pitchFamily="34" charset="0"/>
              </a:defRPr>
            </a:lvl2pPr>
            <a:lvl3pPr>
              <a:lnSpc>
                <a:spcPct val="90000"/>
              </a:lnSpc>
              <a:spcAft>
                <a:spcPts val="800"/>
              </a:spcAft>
              <a:defRPr sz="1400">
                <a:solidFill>
                  <a:schemeClr val="bg1"/>
                </a:solidFill>
                <a:latin typeface="Helvetica 75 Bold" panose="020B0804020202020204" pitchFamily="34" charset="0"/>
              </a:defRPr>
            </a:lvl3pPr>
            <a:lvl4pPr>
              <a:lnSpc>
                <a:spcPct val="90000"/>
              </a:lnSpc>
              <a:spcAft>
                <a:spcPts val="800"/>
              </a:spcAft>
              <a:defRPr sz="1400">
                <a:solidFill>
                  <a:schemeClr val="bg1"/>
                </a:solidFill>
                <a:latin typeface="Helvetica 75 Bold" panose="020B0804020202020204" pitchFamily="34" charset="0"/>
              </a:defRPr>
            </a:lvl4pPr>
            <a:lvl5pPr>
              <a:lnSpc>
                <a:spcPct val="90000"/>
              </a:lnSpc>
              <a:spcAft>
                <a:spcPts val="800"/>
              </a:spcAft>
              <a:defRPr sz="1400">
                <a:solidFill>
                  <a:schemeClr val="bg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1474163180"/>
      </p:ext>
    </p:extLst>
  </p:cSld>
  <p:clrMapOvr>
    <a:masterClrMapping/>
  </p:clrMapOvr>
  <p:transition spd="med">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2400"/>
              </a:spcAft>
              <a:defRPr sz="3000" baseline="0">
                <a:solidFill>
                  <a:schemeClr val="bg1"/>
                </a:solidFill>
                <a:latin typeface="Helvetica 75 Bold" panose="020B0804020202020204" pitchFamily="34" charset="0"/>
              </a:defRPr>
            </a:lvl1pPr>
            <a:lvl2pPr>
              <a:lnSpc>
                <a:spcPct val="90000"/>
              </a:lnSpc>
              <a:spcAft>
                <a:spcPts val="800"/>
              </a:spcAft>
              <a:defRPr sz="1400">
                <a:solidFill>
                  <a:schemeClr val="bg1"/>
                </a:solidFill>
                <a:latin typeface="Helvetica 75 Bold" panose="020B0804020202020204" pitchFamily="34" charset="0"/>
              </a:defRPr>
            </a:lvl2pPr>
            <a:lvl3pPr>
              <a:lnSpc>
                <a:spcPct val="90000"/>
              </a:lnSpc>
              <a:spcAft>
                <a:spcPts val="800"/>
              </a:spcAft>
              <a:defRPr sz="1400">
                <a:solidFill>
                  <a:schemeClr val="bg1"/>
                </a:solidFill>
                <a:latin typeface="Helvetica 75 Bold" panose="020B0804020202020204" pitchFamily="34" charset="0"/>
              </a:defRPr>
            </a:lvl3pPr>
            <a:lvl4pPr>
              <a:lnSpc>
                <a:spcPct val="90000"/>
              </a:lnSpc>
              <a:spcAft>
                <a:spcPts val="800"/>
              </a:spcAft>
              <a:defRPr sz="1400">
                <a:solidFill>
                  <a:schemeClr val="bg1"/>
                </a:solidFill>
                <a:latin typeface="Helvetica 75 Bold" panose="020B0804020202020204" pitchFamily="34" charset="0"/>
              </a:defRPr>
            </a:lvl4pPr>
            <a:lvl5pPr>
              <a:lnSpc>
                <a:spcPct val="90000"/>
              </a:lnSpc>
              <a:spcAft>
                <a:spcPts val="800"/>
              </a:spcAft>
              <a:defRPr sz="1400">
                <a:solidFill>
                  <a:schemeClr val="bg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521486015"/>
      </p:ext>
    </p:extLst>
  </p:cSld>
  <p:clrMapOvr>
    <a:masterClrMapping/>
  </p:clrMapOvr>
  <p:transition spd="med">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spcAft>
                <a:spcPts val="0"/>
              </a:spcAft>
              <a:defRPr>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2684576275"/>
      </p:ext>
    </p:extLst>
  </p:cSld>
  <p:clrMapOvr>
    <a:masterClrMapping/>
  </p:clrMapOvr>
  <p:transition spd="med">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956087"/>
      </p:ext>
    </p:extLst>
  </p:cSld>
  <p:clrMapOvr>
    <a:masterClrMapping/>
  </p:clrMapOvr>
  <p:transition spd="med">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pic>
        <p:nvPicPr>
          <p:cNvPr id="22" name="Image 21"/>
          <p:cNvPicPr>
            <a:picLocks noChangeAspect="1"/>
          </p:cNvPicPr>
          <p:nvPr userDrawn="1"/>
        </p:nvPicPr>
        <p:blipFill rotWithShape="1">
          <a:blip r:embed="rId2">
            <a:extLst>
              <a:ext uri="{28A0092B-C50C-407E-A947-70E740481C1C}">
                <a14:useLocalDpi xmlns:a14="http://schemas.microsoft.com/office/drawing/2010/main" val="0"/>
              </a:ext>
            </a:extLst>
          </a:blip>
          <a:srcRect l="10883" t="22698" b="9779"/>
          <a:stretch/>
        </p:blipFill>
        <p:spPr>
          <a:xfrm>
            <a:off x="-1" y="-1"/>
            <a:ext cx="9144001" cy="5143501"/>
          </a:xfrm>
          <a:prstGeom prst="rect">
            <a:avLst/>
          </a:prstGeom>
        </p:spPr>
      </p:pic>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
        <p:nvSpPr>
          <p:cNvPr id="5" name="Text Placeholder 4"/>
          <p:cNvSpPr>
            <a:spLocks noGrp="1"/>
          </p:cNvSpPr>
          <p:nvPr>
            <p:ph type="body" sz="quarter" idx="11" hasCustomPrompt="1"/>
          </p:nvPr>
        </p:nvSpPr>
        <p:spPr>
          <a:xfrm>
            <a:off x="339725" y="339725"/>
            <a:ext cx="5832475" cy="3460750"/>
          </a:xfrm>
        </p:spPr>
        <p:txBody>
          <a:bodyPr/>
          <a:lstStyle>
            <a:lvl1pPr>
              <a:lnSpc>
                <a:spcPct val="85000"/>
              </a:lnSpc>
              <a:spcAft>
                <a:spcPts val="3200"/>
              </a:spcAft>
              <a:defRPr sz="4000" baseline="0">
                <a:solidFill>
                  <a:schemeClr val="bg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dirty="0" smtClean="0"/>
              <a:t>Journée </a:t>
            </a:r>
            <a:br>
              <a:rPr lang="fr-FR" dirty="0" smtClean="0"/>
            </a:br>
            <a:r>
              <a:rPr lang="fr-FR" dirty="0" smtClean="0"/>
              <a:t>Orange </a:t>
            </a:r>
            <a:r>
              <a:rPr lang="fr-FR" dirty="0" err="1" smtClean="0"/>
              <a:t>Labs</a:t>
            </a:r>
            <a:r>
              <a:rPr lang="fr-FR" dirty="0" smtClean="0"/>
              <a:t> Networks</a:t>
            </a:r>
          </a:p>
        </p:txBody>
      </p:sp>
      <p:sp>
        <p:nvSpPr>
          <p:cNvPr id="20" name="Text Placeholder 7"/>
          <p:cNvSpPr>
            <a:spLocks noGrp="1"/>
          </p:cNvSpPr>
          <p:nvPr>
            <p:ph type="body" sz="quarter" idx="12" hasCustomPrompt="1"/>
          </p:nvPr>
        </p:nvSpPr>
        <p:spPr>
          <a:xfrm>
            <a:off x="6508750" y="1059582"/>
            <a:ext cx="2301875" cy="3460750"/>
          </a:xfrm>
        </p:spPr>
        <p:txBody>
          <a:bodyPr/>
          <a:lstStyle>
            <a:lvl1pPr>
              <a:defRPr/>
            </a:lvl1pPr>
          </a:lstStyle>
          <a:p>
            <a:r>
              <a:rPr lang="en-GB" dirty="0" err="1" smtClean="0"/>
              <a:t>Lannion</a:t>
            </a:r>
            <a:r>
              <a:rPr lang="en-GB" dirty="0" smtClean="0"/>
              <a:t> – 28 </a:t>
            </a:r>
            <a:r>
              <a:rPr lang="en-GB" dirty="0" err="1" smtClean="0"/>
              <a:t>mai</a:t>
            </a:r>
            <a:endParaRPr lang="en-GB" dirty="0"/>
          </a:p>
        </p:txBody>
      </p:sp>
    </p:spTree>
    <p:extLst>
      <p:ext uri="{BB962C8B-B14F-4D97-AF65-F5344CB8AC3E}">
        <p14:creationId xmlns:p14="http://schemas.microsoft.com/office/powerpoint/2010/main" val="1357767534"/>
      </p:ext>
    </p:extLst>
  </p:cSld>
  <p:clrMapOvr>
    <a:masterClrMapping/>
  </p:clrMapOvr>
  <p:transition spd="med">
    <p:fade/>
  </p:transition>
  <p:timing>
    <p:tnLst>
      <p:par>
        <p:cTn id="1" dur="indefinite" restart="never" nodeType="tmRoot"/>
      </p:par>
    </p:tnLst>
  </p:timing>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marR="0" indent="-401638" algn="l" defTabSz="514350" rtl="0" eaLnBrk="1" fontAlgn="base" latinLnBrk="0" hangingPunct="1">
              <a:lnSpc>
                <a:spcPct val="85000"/>
              </a:lnSpc>
              <a:spcBef>
                <a:spcPct val="0"/>
              </a:spcBef>
              <a:spcAft>
                <a:spcPts val="0"/>
              </a:spcAft>
              <a:buClrTx/>
              <a:buSzTx/>
              <a:buFont typeface="+mj-lt"/>
              <a:buAutoNum type="arabicPeriod"/>
              <a:tabLst/>
              <a:defRPr lang="fr-FR" sz="3000" kern="1200" dirty="0" smtClean="0">
                <a:solidFill>
                  <a:schemeClr val="tx1"/>
                </a:solidFill>
                <a:latin typeface="Helvetica 75 Bold" panose="020B0804020202020204" pitchFamily="34" charset="0"/>
                <a:ea typeface="ＭＳ Ｐゴシック" pitchFamily="34" charset="-128"/>
                <a:cs typeface="+mn-cs"/>
              </a:defRPr>
            </a:lvl2pPr>
            <a:lvl3pPr marL="401638" indent="-401638">
              <a:lnSpc>
                <a:spcPct val="85000"/>
              </a:lnSpc>
              <a:spcAft>
                <a:spcPts val="800"/>
              </a:spcAft>
              <a:buFont typeface="+mj-lt"/>
              <a:buNone/>
              <a:defRPr sz="3000"/>
            </a:lvl3pPr>
            <a:lvl4pPr marL="401638" indent="-401638">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dirty="0" smtClean="0"/>
              <a:t>Modifiez le texte du masque</a:t>
            </a:r>
          </a:p>
          <a:p>
            <a:pPr lvl="1"/>
            <a:r>
              <a:rPr lang="fr-FR" dirty="0" smtClean="0"/>
              <a:t>Deuxième niveau</a:t>
            </a:r>
          </a:p>
          <a:p>
            <a:pPr lvl="1"/>
            <a:r>
              <a:rPr lang="fr-FR" dirty="0" smtClean="0"/>
              <a:t>Troisième niveau</a:t>
            </a:r>
          </a:p>
          <a:p>
            <a:pPr marL="401638" lvl="1" indent="-401638" algn="l" defTabSz="514350" rtl="0" eaLnBrk="1" fontAlgn="base" hangingPunct="1">
              <a:lnSpc>
                <a:spcPct val="90000"/>
              </a:lnSpc>
              <a:spcBef>
                <a:spcPct val="0"/>
              </a:spcBef>
              <a:spcAft>
                <a:spcPts val="400"/>
              </a:spcAft>
              <a:buFont typeface="+mj-lt"/>
              <a:buAutoNum type="arabicPeriod"/>
            </a:pPr>
            <a:r>
              <a:rPr lang="fr-FR" dirty="0" smtClean="0"/>
              <a:t>Quatrième niveau</a:t>
            </a:r>
          </a:p>
          <a:p>
            <a:pPr marL="401638" marR="0" lvl="1" indent="-401638" algn="l" defTabSz="514350" rtl="0" eaLnBrk="1" fontAlgn="base" latinLnBrk="0" hangingPunct="1">
              <a:lnSpc>
                <a:spcPct val="90000"/>
              </a:lnSpc>
              <a:spcBef>
                <a:spcPct val="0"/>
              </a:spcBef>
              <a:spcAft>
                <a:spcPts val="400"/>
              </a:spcAft>
              <a:buClrTx/>
              <a:buSzTx/>
              <a:buFont typeface="+mj-lt"/>
              <a:buAutoNum type="arabicPeriod"/>
              <a:tabLst/>
              <a:defRPr/>
            </a:pPr>
            <a:r>
              <a:rPr lang="fr-FR" dirty="0" smtClean="0"/>
              <a:t>Cinquième niveau</a:t>
            </a:r>
          </a:p>
          <a:p>
            <a:pPr marL="401638" lvl="1" indent="-401638" algn="l" defTabSz="514350" rtl="0" eaLnBrk="1" fontAlgn="base" hangingPunct="1">
              <a:lnSpc>
                <a:spcPct val="90000"/>
              </a:lnSpc>
              <a:spcBef>
                <a:spcPct val="0"/>
              </a:spcBef>
              <a:spcAft>
                <a:spcPts val="400"/>
              </a:spcAft>
              <a:buFont typeface="+mj-lt"/>
              <a:buAutoNum type="arabicPeriod"/>
            </a:pPr>
            <a:endParaRPr lang="fr-FR" dirty="0" smtClean="0"/>
          </a:p>
        </p:txBody>
      </p:sp>
    </p:spTree>
    <p:extLst>
      <p:ext uri="{BB962C8B-B14F-4D97-AF65-F5344CB8AC3E}">
        <p14:creationId xmlns:p14="http://schemas.microsoft.com/office/powerpoint/2010/main" val="103424001"/>
      </p:ext>
    </p:extLst>
  </p:cSld>
  <p:clrMapOvr>
    <a:masterClrMapping/>
  </p:clrMapOvr>
  <p:transition spd="med">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re de la présentation">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rgbClr val="4BB4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000000"/>
              </a:solidFill>
            </a:endParaRPr>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
        <p:nvSpPr>
          <p:cNvPr id="5" name="Text Placeholder 4"/>
          <p:cNvSpPr>
            <a:spLocks noGrp="1"/>
          </p:cNvSpPr>
          <p:nvPr>
            <p:ph type="body" sz="quarter" idx="11" hasCustomPrompt="1"/>
          </p:nvPr>
        </p:nvSpPr>
        <p:spPr>
          <a:xfrm>
            <a:off x="339725" y="339725"/>
            <a:ext cx="5832475" cy="3460750"/>
          </a:xfrm>
        </p:spPr>
        <p:txBody>
          <a:bodyPr/>
          <a:lstStyle>
            <a:lvl1pPr>
              <a:lnSpc>
                <a:spcPct val="85000"/>
              </a:lnSpc>
              <a:spcAft>
                <a:spcPts val="3200"/>
              </a:spcAft>
              <a:defRPr sz="5500">
                <a:solidFill>
                  <a:schemeClr val="bg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
        <p:nvSpPr>
          <p:cNvPr id="3" name="Text Placeholder 2"/>
          <p:cNvSpPr>
            <a:spLocks noGrp="1"/>
          </p:cNvSpPr>
          <p:nvPr>
            <p:ph type="body" sz="quarter" idx="12" hasCustomPrompt="1"/>
          </p:nvPr>
        </p:nvSpPr>
        <p:spPr>
          <a:xfrm>
            <a:off x="6508750" y="339725"/>
            <a:ext cx="2301875" cy="3460750"/>
          </a:xfrm>
        </p:spPr>
        <p:txBody>
          <a:bodyPr tIns="109728"/>
          <a:lstStyle>
            <a:lvl1pPr>
              <a:spcAft>
                <a:spcPts val="2400"/>
              </a:spcAft>
              <a:defRPr baseline="0">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1792357392"/>
      </p:ext>
    </p:extLst>
  </p:cSld>
  <p:clrMapOvr>
    <a:masterClrMapping/>
  </p:clrMapOvr>
  <p:transition spd="med">
    <p:fade/>
  </p:transition>
  <p:timing>
    <p:tnLst>
      <p:par>
        <p:cTn id="1" dur="indefinite" restart="never" nodeType="tmRoot"/>
      </p:par>
    </p:tnLst>
  </p:timing>
  <p:hf sldNum="0"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marR="0" indent="-401638" algn="l" defTabSz="514350" rtl="0" eaLnBrk="1" fontAlgn="base" latinLnBrk="0" hangingPunct="1">
              <a:lnSpc>
                <a:spcPct val="85000"/>
              </a:lnSpc>
              <a:spcBef>
                <a:spcPct val="0"/>
              </a:spcBef>
              <a:spcAft>
                <a:spcPts val="0"/>
              </a:spcAft>
              <a:buClrTx/>
              <a:buSzTx/>
              <a:buFont typeface="+mj-lt"/>
              <a:buAutoNum type="arabicPeriod"/>
              <a:tabLst/>
              <a:defRPr lang="fr-FR" sz="3000" kern="1200" dirty="0" smtClean="0">
                <a:solidFill>
                  <a:schemeClr val="tx1"/>
                </a:solidFill>
                <a:latin typeface="Helvetica 75 Bold" panose="020B0804020202020204" pitchFamily="34" charset="0"/>
                <a:ea typeface="ＭＳ Ｐゴシック" pitchFamily="34" charset="-128"/>
                <a:cs typeface="+mn-cs"/>
              </a:defRPr>
            </a:lvl2pPr>
            <a:lvl3pPr marL="401638" indent="-401638">
              <a:lnSpc>
                <a:spcPct val="85000"/>
              </a:lnSpc>
              <a:spcAft>
                <a:spcPts val="800"/>
              </a:spcAft>
              <a:buFont typeface="+mj-lt"/>
              <a:buNone/>
              <a:defRPr sz="3000"/>
            </a:lvl3pPr>
            <a:lvl4pPr marL="401638" indent="-401638">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dirty="0" smtClean="0"/>
              <a:t>Modifiez le texte du masque</a:t>
            </a:r>
          </a:p>
          <a:p>
            <a:pPr lvl="1"/>
            <a:r>
              <a:rPr lang="fr-FR" dirty="0" smtClean="0"/>
              <a:t>Deuxième niveau</a:t>
            </a:r>
          </a:p>
          <a:p>
            <a:pPr lvl="1"/>
            <a:r>
              <a:rPr lang="fr-FR" dirty="0" smtClean="0"/>
              <a:t>Troisième niveau</a:t>
            </a:r>
          </a:p>
          <a:p>
            <a:pPr marL="401638" lvl="1" indent="-401638" algn="l" defTabSz="514350" rtl="0" eaLnBrk="1" fontAlgn="base" hangingPunct="1">
              <a:lnSpc>
                <a:spcPct val="90000"/>
              </a:lnSpc>
              <a:spcBef>
                <a:spcPct val="0"/>
              </a:spcBef>
              <a:spcAft>
                <a:spcPts val="400"/>
              </a:spcAft>
              <a:buFont typeface="+mj-lt"/>
              <a:buAutoNum type="arabicPeriod"/>
            </a:pPr>
            <a:r>
              <a:rPr lang="fr-FR" dirty="0" smtClean="0"/>
              <a:t>Quatrième niveau</a:t>
            </a:r>
          </a:p>
          <a:p>
            <a:pPr marL="401638" marR="0" lvl="1" indent="-401638" algn="l" defTabSz="514350" rtl="0" eaLnBrk="1" fontAlgn="base" latinLnBrk="0" hangingPunct="1">
              <a:lnSpc>
                <a:spcPct val="90000"/>
              </a:lnSpc>
              <a:spcBef>
                <a:spcPct val="0"/>
              </a:spcBef>
              <a:spcAft>
                <a:spcPts val="400"/>
              </a:spcAft>
              <a:buClrTx/>
              <a:buSzTx/>
              <a:buFont typeface="+mj-lt"/>
              <a:buAutoNum type="arabicPeriod"/>
              <a:tabLst/>
              <a:defRPr/>
            </a:pPr>
            <a:r>
              <a:rPr lang="fr-FR" dirty="0" smtClean="0"/>
              <a:t>Cinquième niveau</a:t>
            </a:r>
          </a:p>
          <a:p>
            <a:pPr marL="401638" lvl="1" indent="-401638" algn="l" defTabSz="514350" rtl="0" eaLnBrk="1" fontAlgn="base" hangingPunct="1">
              <a:lnSpc>
                <a:spcPct val="90000"/>
              </a:lnSpc>
              <a:spcBef>
                <a:spcPct val="0"/>
              </a:spcBef>
              <a:spcAft>
                <a:spcPts val="400"/>
              </a:spcAft>
              <a:buFont typeface="+mj-lt"/>
              <a:buAutoNum type="arabicPeriod"/>
            </a:pPr>
            <a:endParaRPr lang="fr-FR" dirty="0" smtClean="0"/>
          </a:p>
        </p:txBody>
      </p:sp>
    </p:spTree>
    <p:extLst>
      <p:ext uri="{BB962C8B-B14F-4D97-AF65-F5344CB8AC3E}">
        <p14:creationId xmlns:p14="http://schemas.microsoft.com/office/powerpoint/2010/main" val="223610521"/>
      </p:ext>
    </p:extLst>
  </p:cSld>
  <p:clrMapOvr>
    <a:masterClrMapping/>
  </p:clrMapOvr>
  <p:transition spd="med">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Deux contenu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4"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Content Placeholder 2"/>
          <p:cNvSpPr>
            <a:spLocks noGrp="1"/>
          </p:cNvSpPr>
          <p:nvPr>
            <p:ph idx="10" hasCustomPrompt="1"/>
          </p:nvPr>
        </p:nvSpPr>
        <p:spPr>
          <a:xfrm>
            <a:off x="4738688"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2792959029"/>
      </p:ext>
    </p:extLst>
  </p:cSld>
  <p:clrMapOvr>
    <a:masterClrMapping/>
  </p:clrMapOvr>
  <p:transition spd="med">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2797748217"/>
      </p:ext>
    </p:extLst>
  </p:cSld>
  <p:clrMapOvr>
    <a:masterClrMapping/>
  </p:clrMapOvr>
  <p:transition spd="med">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469" y="1200"/>
          <a:ext cx="1464" cy="1190"/>
        </p:xfrm>
        <a:graphic>
          <a:graphicData uri="http://schemas.openxmlformats.org/presentationml/2006/ole">
            <mc:AlternateContent xmlns:mc="http://schemas.openxmlformats.org/markup-compatibility/2006">
              <mc:Choice xmlns:v="urn:schemas-microsoft-com:vml" Requires="v">
                <p:oleObj spid="_x0000_s2732" name="think-cell Slide" r:id="rId4" imgW="360" imgH="360" progId="TCLayout.ActiveDocument.1">
                  <p:embed/>
                </p:oleObj>
              </mc:Choice>
              <mc:Fallback>
                <p:oleObj name="think-cell Slide" r:id="rId4" imgW="360" imgH="36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9" y="1200"/>
                        <a:ext cx="1464"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403" name="Rectangle 3"/>
          <p:cNvSpPr>
            <a:spLocks noGrp="1" noChangeArrowheads="1"/>
          </p:cNvSpPr>
          <p:nvPr>
            <p:ph type="subTitle" idx="1" hasCustomPrompt="1"/>
          </p:nvPr>
        </p:nvSpPr>
        <p:spPr>
          <a:xfrm>
            <a:off x="1011239" y="3389710"/>
            <a:ext cx="6400800" cy="409575"/>
          </a:xfrm>
        </p:spPr>
        <p:txBody>
          <a:bodyPr/>
          <a:lstStyle>
            <a:lvl1pPr marL="0" marR="0" indent="0" algn="l" defTabSz="779252" rtl="0" eaLnBrk="1" fontAlgn="base" latinLnBrk="0" hangingPunct="1">
              <a:lnSpc>
                <a:spcPct val="100000"/>
              </a:lnSpc>
              <a:spcBef>
                <a:spcPct val="0"/>
              </a:spcBef>
              <a:spcAft>
                <a:spcPts val="0"/>
              </a:spcAft>
              <a:buClr>
                <a:schemeClr val="tx2"/>
              </a:buClr>
              <a:buSzPct val="70000"/>
              <a:buFont typeface="Wingdings" pitchFamily="2" charset="2"/>
              <a:buNone/>
              <a:tabLst/>
              <a:defRPr sz="1200"/>
            </a:lvl1pPr>
          </a:lstStyle>
          <a:p>
            <a:r>
              <a:rPr lang="fr-FR" dirty="0" smtClean="0">
                <a:ea typeface="MS PGothic" pitchFamily="34" charset="-128"/>
              </a:rPr>
              <a:t>nom de l’auteur – nom de l’entité </a:t>
            </a:r>
            <a:br>
              <a:rPr lang="fr-FR" dirty="0" smtClean="0">
                <a:ea typeface="MS PGothic" pitchFamily="34" charset="-128"/>
              </a:rPr>
            </a:br>
            <a:r>
              <a:rPr lang="fr-FR" dirty="0" smtClean="0">
                <a:ea typeface="MS PGothic" pitchFamily="34" charset="-128"/>
              </a:rPr>
              <a:t>date, présentation à </a:t>
            </a:r>
            <a:r>
              <a:rPr lang="fr-FR" dirty="0" err="1" smtClean="0">
                <a:ea typeface="MS PGothic" pitchFamily="34" charset="-128"/>
              </a:rPr>
              <a:t>xyz</a:t>
            </a:r>
            <a:endParaRPr lang="fr-FR" dirty="0">
              <a:ea typeface="MS PGothic" pitchFamily="34" charset="-128"/>
            </a:endParaRPr>
          </a:p>
        </p:txBody>
      </p:sp>
      <p:sp>
        <p:nvSpPr>
          <p:cNvPr id="614404" name="Rectangle 4"/>
          <p:cNvSpPr>
            <a:spLocks noGrp="1" noChangeArrowheads="1"/>
          </p:cNvSpPr>
          <p:nvPr>
            <p:ph type="ctrTitle" hasCustomPrompt="1"/>
          </p:nvPr>
        </p:nvSpPr>
        <p:spPr>
          <a:xfrm>
            <a:off x="1011246" y="1714500"/>
            <a:ext cx="7989887" cy="1248966"/>
          </a:xfrm>
        </p:spPr>
        <p:txBody>
          <a:bodyPr/>
          <a:lstStyle>
            <a:lvl1pPr>
              <a:defRPr sz="4100">
                <a:latin typeface="Helvetica 35 Thin" pitchFamily="34" charset="0"/>
              </a:defRPr>
            </a:lvl1pPr>
          </a:lstStyle>
          <a:p>
            <a:r>
              <a:rPr lang="fr-FR" dirty="0" smtClean="0"/>
              <a:t>cliquez pour modifier le style du titre</a:t>
            </a:r>
            <a:endParaRPr lang="fr-FR" dirty="0"/>
          </a:p>
        </p:txBody>
      </p:sp>
      <p:sp>
        <p:nvSpPr>
          <p:cNvPr id="614408" name="Rectangle 8"/>
          <p:cNvSpPr>
            <a:spLocks noChangeArrowheads="1"/>
          </p:cNvSpPr>
          <p:nvPr/>
        </p:nvSpPr>
        <p:spPr bwMode="auto">
          <a:xfrm>
            <a:off x="8823334" y="1735946"/>
            <a:ext cx="157437" cy="909684"/>
          </a:xfrm>
          <a:prstGeom prst="rect">
            <a:avLst/>
          </a:prstGeom>
          <a:noFill/>
          <a:ln w="9525">
            <a:noFill/>
            <a:miter lim="800000"/>
            <a:headEnd/>
            <a:tailEnd/>
          </a:ln>
          <a:effectLst/>
        </p:spPr>
        <p:txBody>
          <a:bodyPr wrap="none" lIns="77925" tIns="38963" rIns="77925" bIns="38963">
            <a:spAutoFit/>
          </a:bodyPr>
          <a:lstStyle/>
          <a:p>
            <a:endParaRPr lang="fr-FR" sz="5400">
              <a:solidFill>
                <a:srgbClr val="000000"/>
              </a:solidFill>
              <a:latin typeface="Helvetica 35 Thin" pitchFamily="34" charset="0"/>
            </a:endParaRPr>
          </a:p>
        </p:txBody>
      </p:sp>
      <p:pic>
        <p:nvPicPr>
          <p:cNvPr id="7" name="Picture 6" descr="Logo Orange Slide 2.emf"/>
          <p:cNvPicPr>
            <a:picLocks/>
          </p:cNvPicPr>
          <p:nvPr userDrawn="1"/>
        </p:nvPicPr>
        <p:blipFill>
          <a:blip r:embed="rId6" cstate="print"/>
          <a:stretch>
            <a:fillRect/>
          </a:stretch>
        </p:blipFill>
        <p:spPr>
          <a:xfrm>
            <a:off x="8337048" y="4421276"/>
            <a:ext cx="540000" cy="540000"/>
          </a:xfrm>
          <a:prstGeom prst="rect">
            <a:avLst/>
          </a:prstGeom>
        </p:spPr>
      </p:pic>
    </p:spTree>
    <p:extLst>
      <p:ext uri="{BB962C8B-B14F-4D97-AF65-F5344CB8AC3E}">
        <p14:creationId xmlns:p14="http://schemas.microsoft.com/office/powerpoint/2010/main" val="3293487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r-FR" smtClean="0"/>
              <a:t>click to edit master title style</a:t>
            </a:r>
            <a:endParaRPr lang="fr-FR" dirty="0"/>
          </a:p>
        </p:txBody>
      </p:sp>
      <p:sp>
        <p:nvSpPr>
          <p:cNvPr id="4" name="Rectangle 761"/>
          <p:cNvSpPr>
            <a:spLocks noChangeArrowheads="1"/>
          </p:cNvSpPr>
          <p:nvPr userDrawn="1"/>
        </p:nvSpPr>
        <p:spPr bwMode="auto">
          <a:xfrm>
            <a:off x="0" y="4935156"/>
            <a:ext cx="9144000" cy="140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38963" rIns="0" bIns="38963"/>
          <a:lstStyle>
            <a:lvl1pPr eaLnBrk="0" hangingPunct="0">
              <a:defRPr sz="2000">
                <a:solidFill>
                  <a:schemeClr val="tx1"/>
                </a:solidFill>
                <a:latin typeface="Helvetica 45 Light" pitchFamily="34" charset="0"/>
              </a:defRPr>
            </a:lvl1pPr>
            <a:lvl2pPr marL="742950" indent="-285750" eaLnBrk="0" hangingPunct="0">
              <a:defRPr sz="2000">
                <a:solidFill>
                  <a:schemeClr val="tx1"/>
                </a:solidFill>
                <a:latin typeface="Helvetica 45 Light" pitchFamily="34" charset="0"/>
              </a:defRPr>
            </a:lvl2pPr>
            <a:lvl3pPr marL="1143000" indent="-228600" eaLnBrk="0" hangingPunct="0">
              <a:defRPr sz="2000">
                <a:solidFill>
                  <a:schemeClr val="tx1"/>
                </a:solidFill>
                <a:latin typeface="Helvetica 45 Light" pitchFamily="34" charset="0"/>
              </a:defRPr>
            </a:lvl3pPr>
            <a:lvl4pPr marL="1600200" indent="-228600" eaLnBrk="0" hangingPunct="0">
              <a:defRPr sz="2000">
                <a:solidFill>
                  <a:schemeClr val="tx1"/>
                </a:solidFill>
                <a:latin typeface="Helvetica 45 Light" pitchFamily="34" charset="0"/>
              </a:defRPr>
            </a:lvl4pPr>
            <a:lvl5pPr marL="2057400" indent="-228600" eaLnBrk="0" hangingPunct="0">
              <a:defRPr sz="2000">
                <a:solidFill>
                  <a:schemeClr val="tx1"/>
                </a:solidFill>
                <a:latin typeface="Helvetica 45 Light" pitchFamily="34" charset="0"/>
              </a:defRPr>
            </a:lvl5pPr>
            <a:lvl6pPr marL="2514600" indent="-228600" eaLnBrk="0" fontAlgn="base" hangingPunct="0">
              <a:spcBef>
                <a:spcPct val="0"/>
              </a:spcBef>
              <a:spcAft>
                <a:spcPct val="0"/>
              </a:spcAft>
              <a:defRPr sz="2000">
                <a:solidFill>
                  <a:schemeClr val="tx1"/>
                </a:solidFill>
                <a:latin typeface="Helvetica 45 Light" pitchFamily="34" charset="0"/>
              </a:defRPr>
            </a:lvl6pPr>
            <a:lvl7pPr marL="2971800" indent="-228600" eaLnBrk="0" fontAlgn="base" hangingPunct="0">
              <a:spcBef>
                <a:spcPct val="0"/>
              </a:spcBef>
              <a:spcAft>
                <a:spcPct val="0"/>
              </a:spcAft>
              <a:defRPr sz="2000">
                <a:solidFill>
                  <a:schemeClr val="tx1"/>
                </a:solidFill>
                <a:latin typeface="Helvetica 45 Light" pitchFamily="34" charset="0"/>
              </a:defRPr>
            </a:lvl7pPr>
            <a:lvl8pPr marL="3429000" indent="-228600" eaLnBrk="0" fontAlgn="base" hangingPunct="0">
              <a:spcBef>
                <a:spcPct val="0"/>
              </a:spcBef>
              <a:spcAft>
                <a:spcPct val="0"/>
              </a:spcAft>
              <a:defRPr sz="2000">
                <a:solidFill>
                  <a:schemeClr val="tx1"/>
                </a:solidFill>
                <a:latin typeface="Helvetica 45 Light" pitchFamily="34" charset="0"/>
              </a:defRPr>
            </a:lvl8pPr>
            <a:lvl9pPr marL="3886200" indent="-228600" eaLnBrk="0" fontAlgn="base" hangingPunct="0">
              <a:spcBef>
                <a:spcPct val="0"/>
              </a:spcBef>
              <a:spcAft>
                <a:spcPct val="0"/>
              </a:spcAft>
              <a:defRPr sz="2000">
                <a:solidFill>
                  <a:schemeClr val="tx1"/>
                </a:solidFill>
                <a:latin typeface="Helvetica 45 Light" pitchFamily="34" charset="0"/>
              </a:defRPr>
            </a:lvl9pPr>
          </a:lstStyle>
          <a:p>
            <a:pPr algn="ctr" eaLnBrk="1" hangingPunct="1">
              <a:defRPr/>
            </a:pPr>
            <a:r>
              <a:rPr lang="fr-FR" altLang="fr-FR" sz="900" dirty="0" smtClean="0">
                <a:solidFill>
                  <a:srgbClr val="000000"/>
                </a:solidFill>
                <a:latin typeface="Helvetica 55 Roman" pitchFamily="2" charset="0"/>
              </a:rPr>
              <a:t>Orange </a:t>
            </a:r>
            <a:r>
              <a:rPr lang="fr-FR" altLang="fr-FR" sz="900" dirty="0" err="1" smtClean="0">
                <a:solidFill>
                  <a:srgbClr val="000000"/>
                </a:solidFill>
                <a:latin typeface="Helvetica 55 Roman" pitchFamily="2" charset="0"/>
              </a:rPr>
              <a:t>restricted</a:t>
            </a:r>
            <a:endParaRPr lang="fr-FR" altLang="fr-FR" sz="900" dirty="0" smtClean="0">
              <a:solidFill>
                <a:srgbClr val="000000"/>
              </a:solidFill>
              <a:latin typeface="Helvetica 55 Roman" pitchFamily="2" charset="0"/>
            </a:endParaRPr>
          </a:p>
        </p:txBody>
      </p:sp>
    </p:spTree>
    <p:extLst>
      <p:ext uri="{BB962C8B-B14F-4D97-AF65-F5344CB8AC3E}">
        <p14:creationId xmlns:p14="http://schemas.microsoft.com/office/powerpoint/2010/main" val="34938110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r-FR" smtClean="0"/>
              <a:t>click to edit master title style</a:t>
            </a:r>
            <a:endParaRPr lang="fr-FR" dirty="0"/>
          </a:p>
        </p:txBody>
      </p:sp>
      <p:sp>
        <p:nvSpPr>
          <p:cNvPr id="6" name="Text Placeholder 5"/>
          <p:cNvSpPr>
            <a:spLocks noGrp="1"/>
          </p:cNvSpPr>
          <p:nvPr>
            <p:ph type="body" sz="quarter" idx="11" hasCustomPrompt="1"/>
          </p:nvPr>
        </p:nvSpPr>
        <p:spPr>
          <a:xfrm>
            <a:off x="1011238" y="1319213"/>
            <a:ext cx="7099300" cy="3362325"/>
          </a:xfrm>
        </p:spPr>
        <p:txBody>
          <a:bodyPr/>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fr-FR" dirty="0"/>
          </a:p>
        </p:txBody>
      </p:sp>
      <p:sp>
        <p:nvSpPr>
          <p:cNvPr id="7" name="Rectangle 761"/>
          <p:cNvSpPr>
            <a:spLocks noChangeArrowheads="1"/>
          </p:cNvSpPr>
          <p:nvPr userDrawn="1"/>
        </p:nvSpPr>
        <p:spPr bwMode="auto">
          <a:xfrm>
            <a:off x="0" y="4935156"/>
            <a:ext cx="9144000" cy="140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38963" rIns="0" bIns="38963"/>
          <a:lstStyle>
            <a:lvl1pPr eaLnBrk="0" hangingPunct="0">
              <a:defRPr sz="2000">
                <a:solidFill>
                  <a:schemeClr val="tx1"/>
                </a:solidFill>
                <a:latin typeface="Helvetica 45 Light" pitchFamily="34" charset="0"/>
              </a:defRPr>
            </a:lvl1pPr>
            <a:lvl2pPr marL="742950" indent="-285750" eaLnBrk="0" hangingPunct="0">
              <a:defRPr sz="2000">
                <a:solidFill>
                  <a:schemeClr val="tx1"/>
                </a:solidFill>
                <a:latin typeface="Helvetica 45 Light" pitchFamily="34" charset="0"/>
              </a:defRPr>
            </a:lvl2pPr>
            <a:lvl3pPr marL="1143000" indent="-228600" eaLnBrk="0" hangingPunct="0">
              <a:defRPr sz="2000">
                <a:solidFill>
                  <a:schemeClr val="tx1"/>
                </a:solidFill>
                <a:latin typeface="Helvetica 45 Light" pitchFamily="34" charset="0"/>
              </a:defRPr>
            </a:lvl3pPr>
            <a:lvl4pPr marL="1600200" indent="-228600" eaLnBrk="0" hangingPunct="0">
              <a:defRPr sz="2000">
                <a:solidFill>
                  <a:schemeClr val="tx1"/>
                </a:solidFill>
                <a:latin typeface="Helvetica 45 Light" pitchFamily="34" charset="0"/>
              </a:defRPr>
            </a:lvl4pPr>
            <a:lvl5pPr marL="2057400" indent="-228600" eaLnBrk="0" hangingPunct="0">
              <a:defRPr sz="2000">
                <a:solidFill>
                  <a:schemeClr val="tx1"/>
                </a:solidFill>
                <a:latin typeface="Helvetica 45 Light" pitchFamily="34" charset="0"/>
              </a:defRPr>
            </a:lvl5pPr>
            <a:lvl6pPr marL="2514600" indent="-228600" eaLnBrk="0" fontAlgn="base" hangingPunct="0">
              <a:spcBef>
                <a:spcPct val="0"/>
              </a:spcBef>
              <a:spcAft>
                <a:spcPct val="0"/>
              </a:spcAft>
              <a:defRPr sz="2000">
                <a:solidFill>
                  <a:schemeClr val="tx1"/>
                </a:solidFill>
                <a:latin typeface="Helvetica 45 Light" pitchFamily="34" charset="0"/>
              </a:defRPr>
            </a:lvl6pPr>
            <a:lvl7pPr marL="2971800" indent="-228600" eaLnBrk="0" fontAlgn="base" hangingPunct="0">
              <a:spcBef>
                <a:spcPct val="0"/>
              </a:spcBef>
              <a:spcAft>
                <a:spcPct val="0"/>
              </a:spcAft>
              <a:defRPr sz="2000">
                <a:solidFill>
                  <a:schemeClr val="tx1"/>
                </a:solidFill>
                <a:latin typeface="Helvetica 45 Light" pitchFamily="34" charset="0"/>
              </a:defRPr>
            </a:lvl7pPr>
            <a:lvl8pPr marL="3429000" indent="-228600" eaLnBrk="0" fontAlgn="base" hangingPunct="0">
              <a:spcBef>
                <a:spcPct val="0"/>
              </a:spcBef>
              <a:spcAft>
                <a:spcPct val="0"/>
              </a:spcAft>
              <a:defRPr sz="2000">
                <a:solidFill>
                  <a:schemeClr val="tx1"/>
                </a:solidFill>
                <a:latin typeface="Helvetica 45 Light" pitchFamily="34" charset="0"/>
              </a:defRPr>
            </a:lvl8pPr>
            <a:lvl9pPr marL="3886200" indent="-228600" eaLnBrk="0" fontAlgn="base" hangingPunct="0">
              <a:spcBef>
                <a:spcPct val="0"/>
              </a:spcBef>
              <a:spcAft>
                <a:spcPct val="0"/>
              </a:spcAft>
              <a:defRPr sz="2000">
                <a:solidFill>
                  <a:schemeClr val="tx1"/>
                </a:solidFill>
                <a:latin typeface="Helvetica 45 Light" pitchFamily="34" charset="0"/>
              </a:defRPr>
            </a:lvl9pPr>
          </a:lstStyle>
          <a:p>
            <a:pPr algn="ctr" eaLnBrk="1" hangingPunct="1">
              <a:defRPr/>
            </a:pPr>
            <a:r>
              <a:rPr lang="fr-FR" altLang="fr-FR" sz="900" dirty="0" smtClean="0">
                <a:solidFill>
                  <a:srgbClr val="000000"/>
                </a:solidFill>
                <a:latin typeface="Helvetica 55 Roman" pitchFamily="2" charset="0"/>
              </a:rPr>
              <a:t>Orange </a:t>
            </a:r>
            <a:r>
              <a:rPr lang="fr-FR" altLang="fr-FR" sz="900" dirty="0" err="1" smtClean="0">
                <a:solidFill>
                  <a:srgbClr val="000000"/>
                </a:solidFill>
                <a:latin typeface="Helvetica 55 Roman" pitchFamily="2" charset="0"/>
              </a:rPr>
              <a:t>restricted</a:t>
            </a:r>
            <a:endParaRPr lang="fr-FR" altLang="fr-FR" sz="900" dirty="0" smtClean="0">
              <a:solidFill>
                <a:srgbClr val="000000"/>
              </a:solidFill>
              <a:latin typeface="Helvetica 55 Roman" pitchFamily="2" charset="0"/>
            </a:endParaRPr>
          </a:p>
        </p:txBody>
      </p:sp>
    </p:spTree>
    <p:extLst>
      <p:ext uri="{BB962C8B-B14F-4D97-AF65-F5344CB8AC3E}">
        <p14:creationId xmlns:p14="http://schemas.microsoft.com/office/powerpoint/2010/main" val="345225970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860608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253067"/>
      </p:ext>
    </p:extLst>
  </p:cSld>
  <p:clrMapOvr>
    <a:masterClrMapping/>
  </p:clrMapOvr>
  <p:transition>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15" name="Rectangle 14"/>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0000"/>
              </a:solidFill>
            </a:endParaRPr>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
        <p:nvSpPr>
          <p:cNvPr id="5" name="Text Placeholder 4"/>
          <p:cNvSpPr>
            <a:spLocks noGrp="1"/>
          </p:cNvSpPr>
          <p:nvPr>
            <p:ph type="body" sz="quarter" idx="11" hasCustomPrompt="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
        <p:nvSpPr>
          <p:cNvPr id="3" name="Text Placeholder 2"/>
          <p:cNvSpPr>
            <a:spLocks noGrp="1"/>
          </p:cNvSpPr>
          <p:nvPr>
            <p:ph type="body" sz="quarter" idx="12" hasCustomPrompt="1"/>
          </p:nvPr>
        </p:nvSpPr>
        <p:spPr>
          <a:xfrm>
            <a:off x="6508750" y="339725"/>
            <a:ext cx="2301875" cy="3460750"/>
          </a:xfrm>
        </p:spPr>
        <p:txBody>
          <a:bodyPr tIns="109728"/>
          <a:lstStyle>
            <a:lvl1pPr>
              <a:spcAft>
                <a:spcPts val="2400"/>
              </a:spcAft>
              <a:defRPr baseline="0">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2317762097"/>
      </p:ext>
    </p:extLst>
  </p:cSld>
  <p:clrMapOvr>
    <a:masterClrMapping/>
  </p:clrMapOvr>
  <p:transition spd="med">
    <p:fade/>
  </p:transition>
  <p:timing>
    <p:tnLst>
      <p:par>
        <p:cTn id="1" dur="indefinite" restart="never" nodeType="tmRoot"/>
      </p:par>
    </p:tnLst>
  </p:timing>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sz="1400">
                <a:latin typeface="Helvetica 75 Bold" panose="020B0804020202020204" pitchFamily="34" charset="0"/>
              </a:defRPr>
            </a:lvl2pPr>
            <a:lvl3pPr marL="0" indent="0">
              <a:lnSpc>
                <a:spcPct val="85000"/>
              </a:lnSpc>
              <a:spcAft>
                <a:spcPts val="800"/>
              </a:spcAft>
              <a:buNone/>
              <a:defRPr sz="1200"/>
            </a:lvl3pPr>
            <a:lvl4pPr>
              <a:lnSpc>
                <a:spcPct val="85000"/>
              </a:lnSpc>
              <a:spcAft>
                <a:spcPts val="800"/>
              </a:spcAft>
              <a:defRPr sz="5500"/>
            </a:lvl4pPr>
            <a:lvl5pPr>
              <a:lnSpc>
                <a:spcPct val="85000"/>
              </a:lnSpc>
              <a:spcAft>
                <a:spcPts val="800"/>
              </a:spcAft>
              <a:defRPr sz="5500"/>
            </a:lvl5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102315388"/>
      </p:ext>
    </p:extLst>
  </p:cSld>
  <p:clrMapOvr>
    <a:masterClrMapping/>
  </p:clrMapOvr>
  <p:transition spd="med">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marR="0" indent="-401638" algn="l" defTabSz="514350" rtl="0" eaLnBrk="1" fontAlgn="base" latinLnBrk="0" hangingPunct="1">
              <a:lnSpc>
                <a:spcPct val="85000"/>
              </a:lnSpc>
              <a:spcBef>
                <a:spcPct val="0"/>
              </a:spcBef>
              <a:spcAft>
                <a:spcPts val="0"/>
              </a:spcAft>
              <a:buClrTx/>
              <a:buSzTx/>
              <a:buFont typeface="+mj-lt"/>
              <a:buAutoNum type="arabicPeriod"/>
              <a:tabLst/>
              <a:defRPr lang="fr-FR" sz="3000" kern="1200" dirty="0" smtClean="0">
                <a:solidFill>
                  <a:schemeClr val="tx1"/>
                </a:solidFill>
                <a:latin typeface="Helvetica 75 Bold" panose="020B0804020202020204" pitchFamily="34" charset="0"/>
                <a:ea typeface="ＭＳ Ｐゴシック" pitchFamily="34" charset="-128"/>
                <a:cs typeface="+mn-cs"/>
              </a:defRPr>
            </a:lvl2pPr>
            <a:lvl3pPr marL="401638" indent="-401638">
              <a:lnSpc>
                <a:spcPct val="85000"/>
              </a:lnSpc>
              <a:spcAft>
                <a:spcPts val="800"/>
              </a:spcAft>
              <a:buFont typeface="+mj-lt"/>
              <a:buNone/>
              <a:defRPr sz="3000"/>
            </a:lvl3pPr>
            <a:lvl4pPr marL="401638" indent="-401638">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dirty="0" smtClean="0"/>
              <a:t>Modifiez le texte du masque</a:t>
            </a:r>
          </a:p>
          <a:p>
            <a:pPr lvl="1"/>
            <a:r>
              <a:rPr lang="fr-FR" dirty="0" smtClean="0"/>
              <a:t>Deuxième niveau</a:t>
            </a:r>
          </a:p>
          <a:p>
            <a:pPr lvl="1"/>
            <a:r>
              <a:rPr lang="fr-FR" dirty="0" smtClean="0"/>
              <a:t>Troisième niveau</a:t>
            </a:r>
          </a:p>
          <a:p>
            <a:pPr marL="401638" lvl="1" indent="-401638" algn="l" defTabSz="514350" rtl="0" eaLnBrk="1" fontAlgn="base" hangingPunct="1">
              <a:lnSpc>
                <a:spcPct val="90000"/>
              </a:lnSpc>
              <a:spcBef>
                <a:spcPct val="0"/>
              </a:spcBef>
              <a:spcAft>
                <a:spcPts val="400"/>
              </a:spcAft>
              <a:buFont typeface="+mj-lt"/>
              <a:buAutoNum type="arabicPeriod"/>
            </a:pPr>
            <a:r>
              <a:rPr lang="fr-FR" dirty="0" smtClean="0"/>
              <a:t>Quatrième niveau</a:t>
            </a:r>
          </a:p>
          <a:p>
            <a:pPr marL="401638" marR="0" lvl="1" indent="-401638" algn="l" defTabSz="514350" rtl="0" eaLnBrk="1" fontAlgn="base" latinLnBrk="0" hangingPunct="1">
              <a:lnSpc>
                <a:spcPct val="90000"/>
              </a:lnSpc>
              <a:spcBef>
                <a:spcPct val="0"/>
              </a:spcBef>
              <a:spcAft>
                <a:spcPts val="400"/>
              </a:spcAft>
              <a:buClrTx/>
              <a:buSzTx/>
              <a:buFont typeface="+mj-lt"/>
              <a:buAutoNum type="arabicPeriod"/>
              <a:tabLst/>
              <a:defRPr/>
            </a:pPr>
            <a:r>
              <a:rPr lang="fr-FR" dirty="0" smtClean="0"/>
              <a:t>Cinquième niveau</a:t>
            </a:r>
          </a:p>
          <a:p>
            <a:pPr marL="401638" lvl="1" indent="-401638" algn="l" defTabSz="514350" rtl="0" eaLnBrk="1" fontAlgn="base" hangingPunct="1">
              <a:lnSpc>
                <a:spcPct val="90000"/>
              </a:lnSpc>
              <a:spcBef>
                <a:spcPct val="0"/>
              </a:spcBef>
              <a:spcAft>
                <a:spcPts val="400"/>
              </a:spcAft>
              <a:buFont typeface="+mj-lt"/>
              <a:buAutoNum type="arabicPeriod"/>
            </a:pPr>
            <a:endParaRPr lang="fr-FR" dirty="0" smtClean="0"/>
          </a:p>
        </p:txBody>
      </p:sp>
    </p:spTree>
    <p:extLst>
      <p:ext uri="{BB962C8B-B14F-4D97-AF65-F5344CB8AC3E}">
        <p14:creationId xmlns:p14="http://schemas.microsoft.com/office/powerpoint/2010/main" val="1813136892"/>
      </p:ext>
    </p:extLst>
  </p:cSld>
  <p:clrMapOvr>
    <a:masterClrMapping/>
  </p:clrMapOvr>
  <p:transition spd="med">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sz="1400">
                <a:latin typeface="Helvetica 75 Bold" panose="020B0804020202020204" pitchFamily="34" charset="0"/>
              </a:defRPr>
            </a:lvl2pPr>
            <a:lvl3pPr marL="0" indent="0">
              <a:lnSpc>
                <a:spcPct val="85000"/>
              </a:lnSpc>
              <a:spcAft>
                <a:spcPts val="800"/>
              </a:spcAft>
              <a:buNone/>
              <a:defRPr sz="1200"/>
            </a:lvl3pPr>
            <a:lvl4pPr>
              <a:lnSpc>
                <a:spcPct val="85000"/>
              </a:lnSpc>
              <a:spcAft>
                <a:spcPts val="800"/>
              </a:spcAft>
              <a:defRPr sz="5500"/>
            </a:lvl4pPr>
            <a:lvl5pPr>
              <a:lnSpc>
                <a:spcPct val="85000"/>
              </a:lnSpc>
              <a:spcAft>
                <a:spcPts val="800"/>
              </a:spcAft>
              <a:defRPr sz="5500"/>
            </a:lvl5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1778446488"/>
      </p:ext>
    </p:extLst>
  </p:cSld>
  <p:clrMapOvr>
    <a:masterClrMapping/>
  </p:clrMapOvr>
  <p:transition spd="med">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5"/>
            <a:ext cx="8470900" cy="623888"/>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6" y="1304924"/>
            <a:ext cx="8470899" cy="3165475"/>
          </a:xfrm>
        </p:spPr>
        <p:txBody>
          <a:bodyPr/>
          <a:lstStyle>
            <a:lvl1pPr>
              <a:lnSpc>
                <a:spcPct val="90000"/>
              </a:lnSpc>
              <a:spcAft>
                <a:spcPts val="800"/>
              </a:spcAft>
              <a:defRPr sz="1400" baseline="0">
                <a:solidFill>
                  <a:srgbClr val="FF6600"/>
                </a:solidFill>
                <a:latin typeface="Helvetica 75 Bold" panose="020B0804020202020204" pitchFamily="34" charset="0"/>
              </a:defRPr>
            </a:lvl1pPr>
            <a:lvl2pPr>
              <a:lnSpc>
                <a:spcPct val="90000"/>
              </a:lnSpc>
              <a:spcAft>
                <a:spcPts val="800"/>
              </a:spcAft>
              <a:defRPr sz="1400">
                <a:latin typeface="Helvetica 75 Bold" panose="020B0804020202020204" pitchFamily="34" charset="0"/>
              </a:defRPr>
            </a:lvl2pPr>
            <a:lvl3pPr>
              <a:lnSpc>
                <a:spcPct val="90000"/>
              </a:lnSpc>
              <a:spcAft>
                <a:spcPts val="800"/>
              </a:spcAft>
              <a:defRPr sz="1400">
                <a:latin typeface="Helvetica 75 Bold" panose="020B0804020202020204" pitchFamily="34" charset="0"/>
              </a:defRPr>
            </a:lvl3pPr>
            <a:lvl4pPr>
              <a:lnSpc>
                <a:spcPct val="90000"/>
              </a:lnSpc>
              <a:spcAft>
                <a:spcPts val="800"/>
              </a:spcAft>
              <a:defRPr sz="1400">
                <a:latin typeface="Helvetica 75 Bold" panose="020B0804020202020204" pitchFamily="34" charset="0"/>
              </a:defRPr>
            </a:lvl4pPr>
            <a:lvl5pPr>
              <a:lnSpc>
                <a:spcPct val="90000"/>
              </a:lnSpc>
              <a:spcAft>
                <a:spcPts val="800"/>
              </a:spcAft>
              <a:defRPr sz="1400">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1752731003"/>
      </p:ext>
    </p:extLst>
  </p:cSld>
  <p:clrMapOvr>
    <a:masterClrMapping/>
  </p:clrMapOvr>
  <p:transition spd="med">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Deux contenu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4"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Content Placeholder 2"/>
          <p:cNvSpPr>
            <a:spLocks noGrp="1"/>
          </p:cNvSpPr>
          <p:nvPr>
            <p:ph idx="10" hasCustomPrompt="1"/>
          </p:nvPr>
        </p:nvSpPr>
        <p:spPr>
          <a:xfrm>
            <a:off x="4738688"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439936735"/>
      </p:ext>
    </p:extLst>
  </p:cSld>
  <p:clrMapOvr>
    <a:masterClrMapping/>
  </p:clrMapOvr>
  <p:transition spd="med">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re et 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1304925"/>
            <a:ext cx="8470899" cy="31654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1610621309"/>
      </p:ext>
    </p:extLst>
  </p:cSld>
  <p:clrMapOvr>
    <a:masterClrMapping/>
  </p:clrMapOvr>
  <p:transition spd="med">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3268865000"/>
      </p:ext>
    </p:extLst>
  </p:cSld>
  <p:clrMapOvr>
    <a:masterClrMapping/>
  </p:clrMapOvr>
  <p:transition spd="med">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spcAft>
                <a:spcPts val="0"/>
              </a:spcAft>
              <a:defRPr>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2327124723"/>
      </p:ext>
    </p:extLst>
  </p:cSld>
  <p:clrMapOvr>
    <a:masterClrMapping/>
  </p:clrMapOvr>
  <p:transition spd="med">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22740348"/>
      </p:ext>
    </p:extLst>
  </p:cSld>
  <p:clrMapOvr>
    <a:masterClrMapping/>
  </p:clrMapOvr>
  <p:transition spd="med">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pic>
        <p:nvPicPr>
          <p:cNvPr id="22" name="Image 21"/>
          <p:cNvPicPr>
            <a:picLocks noChangeAspect="1"/>
          </p:cNvPicPr>
          <p:nvPr userDrawn="1"/>
        </p:nvPicPr>
        <p:blipFill rotWithShape="1">
          <a:blip r:embed="rId2">
            <a:extLst>
              <a:ext uri="{28A0092B-C50C-407E-A947-70E740481C1C}">
                <a14:useLocalDpi xmlns:a14="http://schemas.microsoft.com/office/drawing/2010/main" val="0"/>
              </a:ext>
            </a:extLst>
          </a:blip>
          <a:srcRect l="10883" t="22698" b="9779"/>
          <a:stretch/>
        </p:blipFill>
        <p:spPr>
          <a:xfrm>
            <a:off x="-1" y="-1"/>
            <a:ext cx="9144001" cy="5143501"/>
          </a:xfrm>
          <a:prstGeom prst="rect">
            <a:avLst/>
          </a:prstGeom>
        </p:spPr>
      </p:pic>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
        <p:nvSpPr>
          <p:cNvPr id="5" name="Text Placeholder 4"/>
          <p:cNvSpPr>
            <a:spLocks noGrp="1"/>
          </p:cNvSpPr>
          <p:nvPr>
            <p:ph type="body" sz="quarter" idx="11" hasCustomPrompt="1"/>
          </p:nvPr>
        </p:nvSpPr>
        <p:spPr>
          <a:xfrm>
            <a:off x="339725" y="339725"/>
            <a:ext cx="5832475" cy="3460750"/>
          </a:xfrm>
        </p:spPr>
        <p:txBody>
          <a:bodyPr/>
          <a:lstStyle>
            <a:lvl1pPr>
              <a:lnSpc>
                <a:spcPct val="85000"/>
              </a:lnSpc>
              <a:spcAft>
                <a:spcPts val="3200"/>
              </a:spcAft>
              <a:defRPr sz="4000" baseline="0">
                <a:solidFill>
                  <a:schemeClr val="bg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dirty="0" smtClean="0"/>
              <a:t>Journée </a:t>
            </a:r>
            <a:br>
              <a:rPr lang="fr-FR" dirty="0" smtClean="0"/>
            </a:br>
            <a:r>
              <a:rPr lang="fr-FR" dirty="0" smtClean="0"/>
              <a:t>Orange </a:t>
            </a:r>
            <a:r>
              <a:rPr lang="fr-FR" dirty="0" err="1" smtClean="0"/>
              <a:t>Labs</a:t>
            </a:r>
            <a:r>
              <a:rPr lang="fr-FR" dirty="0" smtClean="0"/>
              <a:t> Networks</a:t>
            </a:r>
          </a:p>
        </p:txBody>
      </p:sp>
      <p:sp>
        <p:nvSpPr>
          <p:cNvPr id="20" name="Text Placeholder 7"/>
          <p:cNvSpPr>
            <a:spLocks noGrp="1"/>
          </p:cNvSpPr>
          <p:nvPr>
            <p:ph type="body" sz="quarter" idx="12" hasCustomPrompt="1"/>
          </p:nvPr>
        </p:nvSpPr>
        <p:spPr>
          <a:xfrm>
            <a:off x="6508750" y="1059582"/>
            <a:ext cx="2301875" cy="3460750"/>
          </a:xfrm>
        </p:spPr>
        <p:txBody>
          <a:bodyPr/>
          <a:lstStyle>
            <a:lvl1pPr>
              <a:defRPr/>
            </a:lvl1pPr>
          </a:lstStyle>
          <a:p>
            <a:r>
              <a:rPr lang="en-GB" dirty="0" err="1" smtClean="0"/>
              <a:t>Lannion</a:t>
            </a:r>
            <a:r>
              <a:rPr lang="en-GB" dirty="0" smtClean="0"/>
              <a:t> – 28 </a:t>
            </a:r>
            <a:r>
              <a:rPr lang="en-GB" dirty="0" err="1" smtClean="0"/>
              <a:t>mai</a:t>
            </a:r>
            <a:endParaRPr lang="en-GB" dirty="0"/>
          </a:p>
        </p:txBody>
      </p:sp>
    </p:spTree>
    <p:extLst>
      <p:ext uri="{BB962C8B-B14F-4D97-AF65-F5344CB8AC3E}">
        <p14:creationId xmlns:p14="http://schemas.microsoft.com/office/powerpoint/2010/main" val="1626077392"/>
      </p:ext>
    </p:extLst>
  </p:cSld>
  <p:clrMapOvr>
    <a:masterClrMapping/>
  </p:clrMapOvr>
  <p:transition spd="med">
    <p:fade/>
  </p:transition>
  <p:timing>
    <p:tnLst>
      <p:par>
        <p:cTn id="1" dur="indefinite" restart="never" nodeType="tmRoot"/>
      </p:par>
    </p:tnLst>
  </p:timing>
  <p:hf sldNum="0" hdr="0" ftr="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re de la présentation">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rgbClr val="4BB4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000000"/>
              </a:solidFill>
            </a:endParaRPr>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
        <p:nvSpPr>
          <p:cNvPr id="5" name="Text Placeholder 4"/>
          <p:cNvSpPr>
            <a:spLocks noGrp="1"/>
          </p:cNvSpPr>
          <p:nvPr>
            <p:ph type="body" sz="quarter" idx="11" hasCustomPrompt="1"/>
          </p:nvPr>
        </p:nvSpPr>
        <p:spPr>
          <a:xfrm>
            <a:off x="339725" y="339725"/>
            <a:ext cx="5832475" cy="3460750"/>
          </a:xfrm>
        </p:spPr>
        <p:txBody>
          <a:bodyPr/>
          <a:lstStyle>
            <a:lvl1pPr>
              <a:lnSpc>
                <a:spcPct val="85000"/>
              </a:lnSpc>
              <a:spcAft>
                <a:spcPts val="3200"/>
              </a:spcAft>
              <a:defRPr sz="5500">
                <a:solidFill>
                  <a:schemeClr val="bg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
        <p:nvSpPr>
          <p:cNvPr id="3" name="Text Placeholder 2"/>
          <p:cNvSpPr>
            <a:spLocks noGrp="1"/>
          </p:cNvSpPr>
          <p:nvPr>
            <p:ph type="body" sz="quarter" idx="12" hasCustomPrompt="1"/>
          </p:nvPr>
        </p:nvSpPr>
        <p:spPr>
          <a:xfrm>
            <a:off x="6508750" y="339725"/>
            <a:ext cx="2301875" cy="3460750"/>
          </a:xfrm>
        </p:spPr>
        <p:txBody>
          <a:bodyPr tIns="109728"/>
          <a:lstStyle>
            <a:lvl1pPr>
              <a:spcAft>
                <a:spcPts val="2400"/>
              </a:spcAft>
              <a:defRPr baseline="0">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865610387"/>
      </p:ext>
    </p:extLst>
  </p:cSld>
  <p:clrMapOvr>
    <a:masterClrMapping/>
  </p:clrMapOvr>
  <p:transition spd="med">
    <p:fade/>
  </p:transition>
  <p:timing>
    <p:tnLst>
      <p:par>
        <p:cTn id="1" dur="indefinite" restart="never" nodeType="tmRoot"/>
      </p:par>
    </p:tnLst>
  </p:timing>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5"/>
            <a:ext cx="8470900" cy="623888"/>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6" y="1304924"/>
            <a:ext cx="8470899" cy="3165475"/>
          </a:xfrm>
        </p:spPr>
        <p:txBody>
          <a:bodyPr/>
          <a:lstStyle>
            <a:lvl1pPr>
              <a:lnSpc>
                <a:spcPct val="90000"/>
              </a:lnSpc>
              <a:spcAft>
                <a:spcPts val="800"/>
              </a:spcAft>
              <a:defRPr sz="1400" baseline="0">
                <a:solidFill>
                  <a:srgbClr val="FF6600"/>
                </a:solidFill>
                <a:latin typeface="Helvetica 75 Bold" panose="020B0804020202020204" pitchFamily="34" charset="0"/>
              </a:defRPr>
            </a:lvl1pPr>
            <a:lvl2pPr>
              <a:lnSpc>
                <a:spcPct val="90000"/>
              </a:lnSpc>
              <a:spcAft>
                <a:spcPts val="800"/>
              </a:spcAft>
              <a:defRPr sz="1400">
                <a:latin typeface="Helvetica 75 Bold" panose="020B0804020202020204" pitchFamily="34" charset="0"/>
              </a:defRPr>
            </a:lvl2pPr>
            <a:lvl3pPr>
              <a:lnSpc>
                <a:spcPct val="90000"/>
              </a:lnSpc>
              <a:spcAft>
                <a:spcPts val="800"/>
              </a:spcAft>
              <a:defRPr sz="1400">
                <a:latin typeface="Helvetica 75 Bold" panose="020B0804020202020204" pitchFamily="34" charset="0"/>
              </a:defRPr>
            </a:lvl3pPr>
            <a:lvl4pPr>
              <a:lnSpc>
                <a:spcPct val="90000"/>
              </a:lnSpc>
              <a:spcAft>
                <a:spcPts val="800"/>
              </a:spcAft>
              <a:defRPr sz="1400">
                <a:latin typeface="Helvetica 75 Bold" panose="020B0804020202020204" pitchFamily="34" charset="0"/>
              </a:defRPr>
            </a:lvl4pPr>
            <a:lvl5pPr>
              <a:lnSpc>
                <a:spcPct val="90000"/>
              </a:lnSpc>
              <a:spcAft>
                <a:spcPts val="800"/>
              </a:spcAft>
              <a:defRPr sz="1400">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2621124526"/>
      </p:ext>
    </p:extLst>
  </p:cSld>
  <p:clrMapOvr>
    <a:masterClrMapping/>
  </p:clrMapOvr>
  <p:transition spd="med">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marR="0" indent="-401638" algn="l" defTabSz="514350" rtl="0" eaLnBrk="1" fontAlgn="base" latinLnBrk="0" hangingPunct="1">
              <a:lnSpc>
                <a:spcPct val="85000"/>
              </a:lnSpc>
              <a:spcBef>
                <a:spcPct val="0"/>
              </a:spcBef>
              <a:spcAft>
                <a:spcPts val="0"/>
              </a:spcAft>
              <a:buClrTx/>
              <a:buSzTx/>
              <a:buFont typeface="+mj-lt"/>
              <a:buAutoNum type="arabicPeriod"/>
              <a:tabLst/>
              <a:defRPr lang="fr-FR" sz="3000" kern="1200" dirty="0" smtClean="0">
                <a:solidFill>
                  <a:schemeClr val="tx1"/>
                </a:solidFill>
                <a:latin typeface="Helvetica 75 Bold" panose="020B0804020202020204" pitchFamily="34" charset="0"/>
                <a:ea typeface="ＭＳ Ｐゴシック" pitchFamily="34" charset="-128"/>
                <a:cs typeface="+mn-cs"/>
              </a:defRPr>
            </a:lvl2pPr>
            <a:lvl3pPr marL="401638" indent="-401638">
              <a:lnSpc>
                <a:spcPct val="85000"/>
              </a:lnSpc>
              <a:spcAft>
                <a:spcPts val="800"/>
              </a:spcAft>
              <a:buFont typeface="+mj-lt"/>
              <a:buNone/>
              <a:defRPr sz="3000"/>
            </a:lvl3pPr>
            <a:lvl4pPr marL="401638" indent="-401638">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dirty="0" smtClean="0"/>
              <a:t>Modifiez le texte du masque</a:t>
            </a:r>
          </a:p>
          <a:p>
            <a:pPr lvl="1"/>
            <a:r>
              <a:rPr lang="fr-FR" dirty="0" smtClean="0"/>
              <a:t>Deuxième niveau</a:t>
            </a:r>
          </a:p>
          <a:p>
            <a:pPr lvl="1"/>
            <a:r>
              <a:rPr lang="fr-FR" dirty="0" smtClean="0"/>
              <a:t>Troisième niveau</a:t>
            </a:r>
          </a:p>
          <a:p>
            <a:pPr marL="401638" lvl="1" indent="-401638" algn="l" defTabSz="514350" rtl="0" eaLnBrk="1" fontAlgn="base" hangingPunct="1">
              <a:lnSpc>
                <a:spcPct val="90000"/>
              </a:lnSpc>
              <a:spcBef>
                <a:spcPct val="0"/>
              </a:spcBef>
              <a:spcAft>
                <a:spcPts val="400"/>
              </a:spcAft>
              <a:buFont typeface="+mj-lt"/>
              <a:buAutoNum type="arabicPeriod"/>
            </a:pPr>
            <a:r>
              <a:rPr lang="fr-FR" dirty="0" smtClean="0"/>
              <a:t>Quatrième niveau</a:t>
            </a:r>
          </a:p>
          <a:p>
            <a:pPr marL="401638" marR="0" lvl="1" indent="-401638" algn="l" defTabSz="514350" rtl="0" eaLnBrk="1" fontAlgn="base" latinLnBrk="0" hangingPunct="1">
              <a:lnSpc>
                <a:spcPct val="90000"/>
              </a:lnSpc>
              <a:spcBef>
                <a:spcPct val="0"/>
              </a:spcBef>
              <a:spcAft>
                <a:spcPts val="400"/>
              </a:spcAft>
              <a:buClrTx/>
              <a:buSzTx/>
              <a:buFont typeface="+mj-lt"/>
              <a:buAutoNum type="arabicPeriod"/>
              <a:tabLst/>
              <a:defRPr/>
            </a:pPr>
            <a:r>
              <a:rPr lang="fr-FR" dirty="0" smtClean="0"/>
              <a:t>Cinquième niveau</a:t>
            </a:r>
          </a:p>
          <a:p>
            <a:pPr marL="401638" lvl="1" indent="-401638" algn="l" defTabSz="514350" rtl="0" eaLnBrk="1" fontAlgn="base" hangingPunct="1">
              <a:lnSpc>
                <a:spcPct val="90000"/>
              </a:lnSpc>
              <a:spcBef>
                <a:spcPct val="0"/>
              </a:spcBef>
              <a:spcAft>
                <a:spcPts val="400"/>
              </a:spcAft>
              <a:buFont typeface="+mj-lt"/>
              <a:buAutoNum type="arabicPeriod"/>
            </a:pPr>
            <a:endParaRPr lang="fr-FR" dirty="0" smtClean="0"/>
          </a:p>
        </p:txBody>
      </p:sp>
    </p:spTree>
    <p:extLst>
      <p:ext uri="{BB962C8B-B14F-4D97-AF65-F5344CB8AC3E}">
        <p14:creationId xmlns:p14="http://schemas.microsoft.com/office/powerpoint/2010/main" val="1244986203"/>
      </p:ext>
    </p:extLst>
  </p:cSld>
  <p:clrMapOvr>
    <a:masterClrMapping/>
  </p:clrMapOvr>
  <p:transition spd="med">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Deux contenu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4"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Content Placeholder 2"/>
          <p:cNvSpPr>
            <a:spLocks noGrp="1"/>
          </p:cNvSpPr>
          <p:nvPr>
            <p:ph idx="10" hasCustomPrompt="1"/>
          </p:nvPr>
        </p:nvSpPr>
        <p:spPr>
          <a:xfrm>
            <a:off x="4738688"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3670137905"/>
      </p:ext>
    </p:extLst>
  </p:cSld>
  <p:clrMapOvr>
    <a:masterClrMapping/>
  </p:clrMapOvr>
  <p:transition spd="med">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2750308605"/>
      </p:ext>
    </p:extLst>
  </p:cSld>
  <p:clrMapOvr>
    <a:masterClrMapping/>
  </p:clrMapOvr>
  <p:transition spd="med">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custDataLst>
              <p:tags r:id="rId2"/>
            </p:custDataLst>
          </p:nvPr>
        </p:nvGraphicFramePr>
        <p:xfrm>
          <a:off x="1469" y="1200"/>
          <a:ext cx="1464" cy="1190"/>
        </p:xfrm>
        <a:graphic>
          <a:graphicData uri="http://schemas.openxmlformats.org/presentationml/2006/ole">
            <mc:AlternateContent xmlns:mc="http://schemas.openxmlformats.org/markup-compatibility/2006">
              <mc:Choice xmlns:v="urn:schemas-microsoft-com:vml" Requires="v">
                <p:oleObj spid="_x0000_s5241" name="think-cell Slide" r:id="rId4" imgW="360" imgH="360" progId="TCLayout.ActiveDocument.1">
                  <p:embed/>
                </p:oleObj>
              </mc:Choice>
              <mc:Fallback>
                <p:oleObj name="think-cell Slide" r:id="rId4" imgW="360" imgH="36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9" y="1200"/>
                        <a:ext cx="1464"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403" name="Rectangle 3"/>
          <p:cNvSpPr>
            <a:spLocks noGrp="1" noChangeArrowheads="1"/>
          </p:cNvSpPr>
          <p:nvPr>
            <p:ph type="subTitle" idx="1" hasCustomPrompt="1"/>
          </p:nvPr>
        </p:nvSpPr>
        <p:spPr>
          <a:xfrm>
            <a:off x="1011239" y="3389710"/>
            <a:ext cx="6400800" cy="409575"/>
          </a:xfrm>
        </p:spPr>
        <p:txBody>
          <a:bodyPr/>
          <a:lstStyle>
            <a:lvl1pPr marL="0" marR="0" indent="0" algn="l" defTabSz="779252" rtl="0" eaLnBrk="1" fontAlgn="base" latinLnBrk="0" hangingPunct="1">
              <a:lnSpc>
                <a:spcPct val="100000"/>
              </a:lnSpc>
              <a:spcBef>
                <a:spcPct val="0"/>
              </a:spcBef>
              <a:spcAft>
                <a:spcPts val="0"/>
              </a:spcAft>
              <a:buClr>
                <a:schemeClr val="tx2"/>
              </a:buClr>
              <a:buSzPct val="70000"/>
              <a:buFont typeface="Wingdings" pitchFamily="2" charset="2"/>
              <a:buNone/>
              <a:tabLst/>
              <a:defRPr sz="1200"/>
            </a:lvl1pPr>
          </a:lstStyle>
          <a:p>
            <a:r>
              <a:rPr lang="fr-FR" dirty="0" smtClean="0">
                <a:ea typeface="MS PGothic" pitchFamily="34" charset="-128"/>
              </a:rPr>
              <a:t>nom de l’auteur – nom de l’entité </a:t>
            </a:r>
            <a:br>
              <a:rPr lang="fr-FR" dirty="0" smtClean="0">
                <a:ea typeface="MS PGothic" pitchFamily="34" charset="-128"/>
              </a:rPr>
            </a:br>
            <a:r>
              <a:rPr lang="fr-FR" dirty="0" smtClean="0">
                <a:ea typeface="MS PGothic" pitchFamily="34" charset="-128"/>
              </a:rPr>
              <a:t>date, présentation à </a:t>
            </a:r>
            <a:r>
              <a:rPr lang="fr-FR" dirty="0" err="1" smtClean="0">
                <a:ea typeface="MS PGothic" pitchFamily="34" charset="-128"/>
              </a:rPr>
              <a:t>xyz</a:t>
            </a:r>
            <a:endParaRPr lang="fr-FR" dirty="0">
              <a:ea typeface="MS PGothic" pitchFamily="34" charset="-128"/>
            </a:endParaRPr>
          </a:p>
        </p:txBody>
      </p:sp>
      <p:sp>
        <p:nvSpPr>
          <p:cNvPr id="614404" name="Rectangle 4"/>
          <p:cNvSpPr>
            <a:spLocks noGrp="1" noChangeArrowheads="1"/>
          </p:cNvSpPr>
          <p:nvPr>
            <p:ph type="ctrTitle" hasCustomPrompt="1"/>
          </p:nvPr>
        </p:nvSpPr>
        <p:spPr>
          <a:xfrm>
            <a:off x="1011246" y="1714500"/>
            <a:ext cx="7989887" cy="1248966"/>
          </a:xfrm>
        </p:spPr>
        <p:txBody>
          <a:bodyPr/>
          <a:lstStyle>
            <a:lvl1pPr>
              <a:defRPr sz="4100">
                <a:latin typeface="Helvetica 35 Thin" pitchFamily="34" charset="0"/>
              </a:defRPr>
            </a:lvl1pPr>
          </a:lstStyle>
          <a:p>
            <a:r>
              <a:rPr lang="fr-FR" dirty="0" smtClean="0"/>
              <a:t>cliquez pour modifier le style du titre</a:t>
            </a:r>
            <a:endParaRPr lang="fr-FR" dirty="0"/>
          </a:p>
        </p:txBody>
      </p:sp>
      <p:sp>
        <p:nvSpPr>
          <p:cNvPr id="614408" name="Rectangle 8"/>
          <p:cNvSpPr>
            <a:spLocks noChangeArrowheads="1"/>
          </p:cNvSpPr>
          <p:nvPr/>
        </p:nvSpPr>
        <p:spPr bwMode="auto">
          <a:xfrm>
            <a:off x="8823334" y="1735946"/>
            <a:ext cx="157437" cy="909684"/>
          </a:xfrm>
          <a:prstGeom prst="rect">
            <a:avLst/>
          </a:prstGeom>
          <a:noFill/>
          <a:ln w="9525">
            <a:noFill/>
            <a:miter lim="800000"/>
            <a:headEnd/>
            <a:tailEnd/>
          </a:ln>
          <a:effectLst/>
        </p:spPr>
        <p:txBody>
          <a:bodyPr wrap="none" lIns="77925" tIns="38963" rIns="77925" bIns="38963">
            <a:spAutoFit/>
          </a:bodyPr>
          <a:lstStyle/>
          <a:p>
            <a:endParaRPr lang="fr-FR" sz="5400">
              <a:solidFill>
                <a:srgbClr val="000000"/>
              </a:solidFill>
              <a:latin typeface="Helvetica 35 Thin" pitchFamily="34" charset="0"/>
            </a:endParaRPr>
          </a:p>
        </p:txBody>
      </p:sp>
      <p:pic>
        <p:nvPicPr>
          <p:cNvPr id="7" name="Picture 6" descr="Logo Orange Slide 2.emf"/>
          <p:cNvPicPr>
            <a:picLocks/>
          </p:cNvPicPr>
          <p:nvPr userDrawn="1"/>
        </p:nvPicPr>
        <p:blipFill>
          <a:blip r:embed="rId6" cstate="print"/>
          <a:stretch>
            <a:fillRect/>
          </a:stretch>
        </p:blipFill>
        <p:spPr>
          <a:xfrm>
            <a:off x="8337048" y="4421276"/>
            <a:ext cx="540000" cy="540000"/>
          </a:xfrm>
          <a:prstGeom prst="rect">
            <a:avLst/>
          </a:prstGeom>
        </p:spPr>
      </p:pic>
    </p:spTree>
    <p:extLst>
      <p:ext uri="{BB962C8B-B14F-4D97-AF65-F5344CB8AC3E}">
        <p14:creationId xmlns:p14="http://schemas.microsoft.com/office/powerpoint/2010/main" val="5037709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r-FR" smtClean="0"/>
              <a:t>click to edit master title style</a:t>
            </a:r>
            <a:endParaRPr lang="fr-FR" dirty="0"/>
          </a:p>
        </p:txBody>
      </p:sp>
      <p:sp>
        <p:nvSpPr>
          <p:cNvPr id="4" name="Rectangle 761"/>
          <p:cNvSpPr>
            <a:spLocks noChangeArrowheads="1"/>
          </p:cNvSpPr>
          <p:nvPr userDrawn="1"/>
        </p:nvSpPr>
        <p:spPr bwMode="auto">
          <a:xfrm>
            <a:off x="0" y="4935156"/>
            <a:ext cx="9144000" cy="140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38963" rIns="0" bIns="38963"/>
          <a:lstStyle>
            <a:lvl1pPr eaLnBrk="0" hangingPunct="0">
              <a:defRPr sz="2000">
                <a:solidFill>
                  <a:schemeClr val="tx1"/>
                </a:solidFill>
                <a:latin typeface="Helvetica 45 Light" pitchFamily="34" charset="0"/>
              </a:defRPr>
            </a:lvl1pPr>
            <a:lvl2pPr marL="742950" indent="-285750" eaLnBrk="0" hangingPunct="0">
              <a:defRPr sz="2000">
                <a:solidFill>
                  <a:schemeClr val="tx1"/>
                </a:solidFill>
                <a:latin typeface="Helvetica 45 Light" pitchFamily="34" charset="0"/>
              </a:defRPr>
            </a:lvl2pPr>
            <a:lvl3pPr marL="1143000" indent="-228600" eaLnBrk="0" hangingPunct="0">
              <a:defRPr sz="2000">
                <a:solidFill>
                  <a:schemeClr val="tx1"/>
                </a:solidFill>
                <a:latin typeface="Helvetica 45 Light" pitchFamily="34" charset="0"/>
              </a:defRPr>
            </a:lvl3pPr>
            <a:lvl4pPr marL="1600200" indent="-228600" eaLnBrk="0" hangingPunct="0">
              <a:defRPr sz="2000">
                <a:solidFill>
                  <a:schemeClr val="tx1"/>
                </a:solidFill>
                <a:latin typeface="Helvetica 45 Light" pitchFamily="34" charset="0"/>
              </a:defRPr>
            </a:lvl4pPr>
            <a:lvl5pPr marL="2057400" indent="-228600" eaLnBrk="0" hangingPunct="0">
              <a:defRPr sz="2000">
                <a:solidFill>
                  <a:schemeClr val="tx1"/>
                </a:solidFill>
                <a:latin typeface="Helvetica 45 Light" pitchFamily="34" charset="0"/>
              </a:defRPr>
            </a:lvl5pPr>
            <a:lvl6pPr marL="2514600" indent="-228600" eaLnBrk="0" fontAlgn="base" hangingPunct="0">
              <a:spcBef>
                <a:spcPct val="0"/>
              </a:spcBef>
              <a:spcAft>
                <a:spcPct val="0"/>
              </a:spcAft>
              <a:defRPr sz="2000">
                <a:solidFill>
                  <a:schemeClr val="tx1"/>
                </a:solidFill>
                <a:latin typeface="Helvetica 45 Light" pitchFamily="34" charset="0"/>
              </a:defRPr>
            </a:lvl6pPr>
            <a:lvl7pPr marL="2971800" indent="-228600" eaLnBrk="0" fontAlgn="base" hangingPunct="0">
              <a:spcBef>
                <a:spcPct val="0"/>
              </a:spcBef>
              <a:spcAft>
                <a:spcPct val="0"/>
              </a:spcAft>
              <a:defRPr sz="2000">
                <a:solidFill>
                  <a:schemeClr val="tx1"/>
                </a:solidFill>
                <a:latin typeface="Helvetica 45 Light" pitchFamily="34" charset="0"/>
              </a:defRPr>
            </a:lvl7pPr>
            <a:lvl8pPr marL="3429000" indent="-228600" eaLnBrk="0" fontAlgn="base" hangingPunct="0">
              <a:spcBef>
                <a:spcPct val="0"/>
              </a:spcBef>
              <a:spcAft>
                <a:spcPct val="0"/>
              </a:spcAft>
              <a:defRPr sz="2000">
                <a:solidFill>
                  <a:schemeClr val="tx1"/>
                </a:solidFill>
                <a:latin typeface="Helvetica 45 Light" pitchFamily="34" charset="0"/>
              </a:defRPr>
            </a:lvl8pPr>
            <a:lvl9pPr marL="3886200" indent="-228600" eaLnBrk="0" fontAlgn="base" hangingPunct="0">
              <a:spcBef>
                <a:spcPct val="0"/>
              </a:spcBef>
              <a:spcAft>
                <a:spcPct val="0"/>
              </a:spcAft>
              <a:defRPr sz="2000">
                <a:solidFill>
                  <a:schemeClr val="tx1"/>
                </a:solidFill>
                <a:latin typeface="Helvetica 45 Light" pitchFamily="34" charset="0"/>
              </a:defRPr>
            </a:lvl9pPr>
          </a:lstStyle>
          <a:p>
            <a:pPr algn="ctr" eaLnBrk="1" hangingPunct="1">
              <a:defRPr/>
            </a:pPr>
            <a:r>
              <a:rPr lang="fr-FR" altLang="fr-FR" sz="900" dirty="0" smtClean="0">
                <a:solidFill>
                  <a:srgbClr val="000000"/>
                </a:solidFill>
                <a:latin typeface="Helvetica 55 Roman" pitchFamily="2" charset="0"/>
              </a:rPr>
              <a:t>Orange </a:t>
            </a:r>
            <a:r>
              <a:rPr lang="fr-FR" altLang="fr-FR" sz="900" dirty="0" err="1" smtClean="0">
                <a:solidFill>
                  <a:srgbClr val="000000"/>
                </a:solidFill>
                <a:latin typeface="Helvetica 55 Roman" pitchFamily="2" charset="0"/>
              </a:rPr>
              <a:t>restricted</a:t>
            </a:r>
            <a:endParaRPr lang="fr-FR" altLang="fr-FR" sz="900" dirty="0" smtClean="0">
              <a:solidFill>
                <a:srgbClr val="000000"/>
              </a:solidFill>
              <a:latin typeface="Helvetica 55 Roman" pitchFamily="2" charset="0"/>
            </a:endParaRPr>
          </a:p>
        </p:txBody>
      </p:sp>
    </p:spTree>
    <p:extLst>
      <p:ext uri="{BB962C8B-B14F-4D97-AF65-F5344CB8AC3E}">
        <p14:creationId xmlns:p14="http://schemas.microsoft.com/office/powerpoint/2010/main" val="12035887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fr-FR" smtClean="0"/>
              <a:t>click to edit master title style</a:t>
            </a:r>
            <a:endParaRPr lang="fr-FR" dirty="0"/>
          </a:p>
        </p:txBody>
      </p:sp>
      <p:sp>
        <p:nvSpPr>
          <p:cNvPr id="6" name="Text Placeholder 5"/>
          <p:cNvSpPr>
            <a:spLocks noGrp="1"/>
          </p:cNvSpPr>
          <p:nvPr>
            <p:ph type="body" sz="quarter" idx="11" hasCustomPrompt="1"/>
          </p:nvPr>
        </p:nvSpPr>
        <p:spPr>
          <a:xfrm>
            <a:off x="1011238" y="1319213"/>
            <a:ext cx="7099300" cy="3362325"/>
          </a:xfrm>
        </p:spPr>
        <p:txBody>
          <a:bodyPr/>
          <a:lstStyle/>
          <a:p>
            <a:pPr lvl="0"/>
            <a:r>
              <a:rPr lang="fr-FR" smtClean="0"/>
              <a:t>click to edit master text styles</a:t>
            </a:r>
          </a:p>
          <a:p>
            <a:pPr lvl="1"/>
            <a:r>
              <a:rPr lang="fr-FR" smtClean="0"/>
              <a:t>second level</a:t>
            </a:r>
          </a:p>
          <a:p>
            <a:pPr lvl="2"/>
            <a:r>
              <a:rPr lang="fr-FR" smtClean="0"/>
              <a:t>third level</a:t>
            </a:r>
          </a:p>
          <a:p>
            <a:pPr lvl="3"/>
            <a:r>
              <a:rPr lang="fr-FR" smtClean="0"/>
              <a:t>fourth level</a:t>
            </a:r>
          </a:p>
          <a:p>
            <a:pPr lvl="4"/>
            <a:r>
              <a:rPr lang="fr-FR" smtClean="0"/>
              <a:t>fifth level</a:t>
            </a:r>
            <a:endParaRPr lang="fr-FR" dirty="0"/>
          </a:p>
        </p:txBody>
      </p:sp>
      <p:sp>
        <p:nvSpPr>
          <p:cNvPr id="7" name="Rectangle 761"/>
          <p:cNvSpPr>
            <a:spLocks noChangeArrowheads="1"/>
          </p:cNvSpPr>
          <p:nvPr userDrawn="1"/>
        </p:nvSpPr>
        <p:spPr bwMode="auto">
          <a:xfrm>
            <a:off x="0" y="4935156"/>
            <a:ext cx="9144000" cy="140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38963" rIns="0" bIns="38963"/>
          <a:lstStyle>
            <a:lvl1pPr eaLnBrk="0" hangingPunct="0">
              <a:defRPr sz="2000">
                <a:solidFill>
                  <a:schemeClr val="tx1"/>
                </a:solidFill>
                <a:latin typeface="Helvetica 45 Light" pitchFamily="34" charset="0"/>
              </a:defRPr>
            </a:lvl1pPr>
            <a:lvl2pPr marL="742950" indent="-285750" eaLnBrk="0" hangingPunct="0">
              <a:defRPr sz="2000">
                <a:solidFill>
                  <a:schemeClr val="tx1"/>
                </a:solidFill>
                <a:latin typeface="Helvetica 45 Light" pitchFamily="34" charset="0"/>
              </a:defRPr>
            </a:lvl2pPr>
            <a:lvl3pPr marL="1143000" indent="-228600" eaLnBrk="0" hangingPunct="0">
              <a:defRPr sz="2000">
                <a:solidFill>
                  <a:schemeClr val="tx1"/>
                </a:solidFill>
                <a:latin typeface="Helvetica 45 Light" pitchFamily="34" charset="0"/>
              </a:defRPr>
            </a:lvl3pPr>
            <a:lvl4pPr marL="1600200" indent="-228600" eaLnBrk="0" hangingPunct="0">
              <a:defRPr sz="2000">
                <a:solidFill>
                  <a:schemeClr val="tx1"/>
                </a:solidFill>
                <a:latin typeface="Helvetica 45 Light" pitchFamily="34" charset="0"/>
              </a:defRPr>
            </a:lvl4pPr>
            <a:lvl5pPr marL="2057400" indent="-228600" eaLnBrk="0" hangingPunct="0">
              <a:defRPr sz="2000">
                <a:solidFill>
                  <a:schemeClr val="tx1"/>
                </a:solidFill>
                <a:latin typeface="Helvetica 45 Light" pitchFamily="34" charset="0"/>
              </a:defRPr>
            </a:lvl5pPr>
            <a:lvl6pPr marL="2514600" indent="-228600" eaLnBrk="0" fontAlgn="base" hangingPunct="0">
              <a:spcBef>
                <a:spcPct val="0"/>
              </a:spcBef>
              <a:spcAft>
                <a:spcPct val="0"/>
              </a:spcAft>
              <a:defRPr sz="2000">
                <a:solidFill>
                  <a:schemeClr val="tx1"/>
                </a:solidFill>
                <a:latin typeface="Helvetica 45 Light" pitchFamily="34" charset="0"/>
              </a:defRPr>
            </a:lvl6pPr>
            <a:lvl7pPr marL="2971800" indent="-228600" eaLnBrk="0" fontAlgn="base" hangingPunct="0">
              <a:spcBef>
                <a:spcPct val="0"/>
              </a:spcBef>
              <a:spcAft>
                <a:spcPct val="0"/>
              </a:spcAft>
              <a:defRPr sz="2000">
                <a:solidFill>
                  <a:schemeClr val="tx1"/>
                </a:solidFill>
                <a:latin typeface="Helvetica 45 Light" pitchFamily="34" charset="0"/>
              </a:defRPr>
            </a:lvl7pPr>
            <a:lvl8pPr marL="3429000" indent="-228600" eaLnBrk="0" fontAlgn="base" hangingPunct="0">
              <a:spcBef>
                <a:spcPct val="0"/>
              </a:spcBef>
              <a:spcAft>
                <a:spcPct val="0"/>
              </a:spcAft>
              <a:defRPr sz="2000">
                <a:solidFill>
                  <a:schemeClr val="tx1"/>
                </a:solidFill>
                <a:latin typeface="Helvetica 45 Light" pitchFamily="34" charset="0"/>
              </a:defRPr>
            </a:lvl8pPr>
            <a:lvl9pPr marL="3886200" indent="-228600" eaLnBrk="0" fontAlgn="base" hangingPunct="0">
              <a:spcBef>
                <a:spcPct val="0"/>
              </a:spcBef>
              <a:spcAft>
                <a:spcPct val="0"/>
              </a:spcAft>
              <a:defRPr sz="2000">
                <a:solidFill>
                  <a:schemeClr val="tx1"/>
                </a:solidFill>
                <a:latin typeface="Helvetica 45 Light" pitchFamily="34" charset="0"/>
              </a:defRPr>
            </a:lvl9pPr>
          </a:lstStyle>
          <a:p>
            <a:pPr algn="ctr" eaLnBrk="1" hangingPunct="1">
              <a:defRPr/>
            </a:pPr>
            <a:r>
              <a:rPr lang="fr-FR" altLang="fr-FR" sz="900" dirty="0" smtClean="0">
                <a:solidFill>
                  <a:srgbClr val="000000"/>
                </a:solidFill>
                <a:latin typeface="Helvetica 55 Roman" pitchFamily="2" charset="0"/>
              </a:rPr>
              <a:t>Orange </a:t>
            </a:r>
            <a:r>
              <a:rPr lang="fr-FR" altLang="fr-FR" sz="900" dirty="0" err="1" smtClean="0">
                <a:solidFill>
                  <a:srgbClr val="000000"/>
                </a:solidFill>
                <a:latin typeface="Helvetica 55 Roman" pitchFamily="2" charset="0"/>
              </a:rPr>
              <a:t>restricted</a:t>
            </a:r>
            <a:endParaRPr lang="fr-FR" altLang="fr-FR" sz="900" dirty="0" smtClean="0">
              <a:solidFill>
                <a:srgbClr val="000000"/>
              </a:solidFill>
              <a:latin typeface="Helvetica 55 Roman" pitchFamily="2" charset="0"/>
            </a:endParaRPr>
          </a:p>
        </p:txBody>
      </p:sp>
    </p:spTree>
    <p:extLst>
      <p:ext uri="{BB962C8B-B14F-4D97-AF65-F5344CB8AC3E}">
        <p14:creationId xmlns:p14="http://schemas.microsoft.com/office/powerpoint/2010/main" val="115572232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8433869"/>
      </p:ext>
    </p:extLst>
  </p:cSld>
  <p:clrMapOvr>
    <a:masterClrMapping/>
  </p:clrMapOvr>
  <p:transition>
    <p:wipe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15" name="Rectangle 14"/>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0000"/>
              </a:solidFill>
            </a:endParaRPr>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
        <p:nvSpPr>
          <p:cNvPr id="5" name="Text Placeholder 4"/>
          <p:cNvSpPr>
            <a:spLocks noGrp="1"/>
          </p:cNvSpPr>
          <p:nvPr>
            <p:ph type="body" sz="quarter" idx="11" hasCustomPrompt="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
        <p:nvSpPr>
          <p:cNvPr id="3" name="Text Placeholder 2"/>
          <p:cNvSpPr>
            <a:spLocks noGrp="1"/>
          </p:cNvSpPr>
          <p:nvPr>
            <p:ph type="body" sz="quarter" idx="12" hasCustomPrompt="1"/>
          </p:nvPr>
        </p:nvSpPr>
        <p:spPr>
          <a:xfrm>
            <a:off x="6508750" y="339725"/>
            <a:ext cx="2301875" cy="3460750"/>
          </a:xfrm>
        </p:spPr>
        <p:txBody>
          <a:bodyPr tIns="109728"/>
          <a:lstStyle>
            <a:lvl1pPr>
              <a:spcAft>
                <a:spcPts val="2400"/>
              </a:spcAft>
              <a:defRPr baseline="0">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2685427276"/>
      </p:ext>
    </p:extLst>
  </p:cSld>
  <p:clrMapOvr>
    <a:masterClrMapping/>
  </p:clrMapOvr>
  <p:transition spd="med">
    <p:fade/>
  </p:transition>
  <p:timing>
    <p:tnLst>
      <p:par>
        <p:cTn id="1" dur="indefinite" restart="never" nodeType="tmRoot"/>
      </p:par>
    </p:tnLst>
  </p:timing>
  <p:hf sldNum="0" hdr="0" ftr="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marR="0" indent="-401638" algn="l" defTabSz="514350" rtl="0" eaLnBrk="1" fontAlgn="base" latinLnBrk="0" hangingPunct="1">
              <a:lnSpc>
                <a:spcPct val="85000"/>
              </a:lnSpc>
              <a:spcBef>
                <a:spcPct val="0"/>
              </a:spcBef>
              <a:spcAft>
                <a:spcPts val="0"/>
              </a:spcAft>
              <a:buClrTx/>
              <a:buSzTx/>
              <a:buFont typeface="+mj-lt"/>
              <a:buAutoNum type="arabicPeriod"/>
              <a:tabLst/>
              <a:defRPr lang="fr-FR" sz="3000" kern="1200" dirty="0" smtClean="0">
                <a:solidFill>
                  <a:schemeClr val="tx1"/>
                </a:solidFill>
                <a:latin typeface="Helvetica 75 Bold" panose="020B0804020202020204" pitchFamily="34" charset="0"/>
                <a:ea typeface="ＭＳ Ｐゴシック" pitchFamily="34" charset="-128"/>
                <a:cs typeface="+mn-cs"/>
              </a:defRPr>
            </a:lvl2pPr>
            <a:lvl3pPr marL="401638" indent="-401638">
              <a:lnSpc>
                <a:spcPct val="85000"/>
              </a:lnSpc>
              <a:spcAft>
                <a:spcPts val="800"/>
              </a:spcAft>
              <a:buFont typeface="+mj-lt"/>
              <a:buNone/>
              <a:defRPr sz="3000"/>
            </a:lvl3pPr>
            <a:lvl4pPr marL="401638" indent="-401638">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dirty="0" smtClean="0"/>
              <a:t>Modifiez le texte du masque</a:t>
            </a:r>
          </a:p>
          <a:p>
            <a:pPr lvl="1"/>
            <a:r>
              <a:rPr lang="fr-FR" dirty="0" smtClean="0"/>
              <a:t>Deuxième niveau</a:t>
            </a:r>
          </a:p>
          <a:p>
            <a:pPr lvl="1"/>
            <a:r>
              <a:rPr lang="fr-FR" dirty="0" smtClean="0"/>
              <a:t>Troisième niveau</a:t>
            </a:r>
          </a:p>
          <a:p>
            <a:pPr marL="401638" lvl="1" indent="-401638" algn="l" defTabSz="514350" rtl="0" eaLnBrk="1" fontAlgn="base" hangingPunct="1">
              <a:lnSpc>
                <a:spcPct val="90000"/>
              </a:lnSpc>
              <a:spcBef>
                <a:spcPct val="0"/>
              </a:spcBef>
              <a:spcAft>
                <a:spcPts val="400"/>
              </a:spcAft>
              <a:buFont typeface="+mj-lt"/>
              <a:buAutoNum type="arabicPeriod"/>
            </a:pPr>
            <a:r>
              <a:rPr lang="fr-FR" dirty="0" smtClean="0"/>
              <a:t>Quatrième niveau</a:t>
            </a:r>
          </a:p>
          <a:p>
            <a:pPr marL="401638" marR="0" lvl="1" indent="-401638" algn="l" defTabSz="514350" rtl="0" eaLnBrk="1" fontAlgn="base" latinLnBrk="0" hangingPunct="1">
              <a:lnSpc>
                <a:spcPct val="90000"/>
              </a:lnSpc>
              <a:spcBef>
                <a:spcPct val="0"/>
              </a:spcBef>
              <a:spcAft>
                <a:spcPts val="400"/>
              </a:spcAft>
              <a:buClrTx/>
              <a:buSzTx/>
              <a:buFont typeface="+mj-lt"/>
              <a:buAutoNum type="arabicPeriod"/>
              <a:tabLst/>
              <a:defRPr/>
            </a:pPr>
            <a:r>
              <a:rPr lang="fr-FR" dirty="0" smtClean="0"/>
              <a:t>Cinquième niveau</a:t>
            </a:r>
          </a:p>
          <a:p>
            <a:pPr marL="401638" lvl="1" indent="-401638" algn="l" defTabSz="514350" rtl="0" eaLnBrk="1" fontAlgn="base" hangingPunct="1">
              <a:lnSpc>
                <a:spcPct val="90000"/>
              </a:lnSpc>
              <a:spcBef>
                <a:spcPct val="0"/>
              </a:spcBef>
              <a:spcAft>
                <a:spcPts val="400"/>
              </a:spcAft>
              <a:buFont typeface="+mj-lt"/>
              <a:buAutoNum type="arabicPeriod"/>
            </a:pPr>
            <a:endParaRPr lang="fr-FR" dirty="0" smtClean="0"/>
          </a:p>
        </p:txBody>
      </p:sp>
    </p:spTree>
    <p:extLst>
      <p:ext uri="{BB962C8B-B14F-4D97-AF65-F5344CB8AC3E}">
        <p14:creationId xmlns:p14="http://schemas.microsoft.com/office/powerpoint/2010/main" val="2456182134"/>
      </p:ext>
    </p:extLst>
  </p:cSld>
  <p:clrMapOvr>
    <a:masterClrMapping/>
  </p:clrMapOvr>
  <p:transition spd="med">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sz="1400">
                <a:latin typeface="Helvetica 75 Bold" panose="020B0804020202020204" pitchFamily="34" charset="0"/>
              </a:defRPr>
            </a:lvl2pPr>
            <a:lvl3pPr marL="0" indent="0">
              <a:lnSpc>
                <a:spcPct val="85000"/>
              </a:lnSpc>
              <a:spcAft>
                <a:spcPts val="800"/>
              </a:spcAft>
              <a:buNone/>
              <a:defRPr sz="1200"/>
            </a:lvl3pPr>
            <a:lvl4pPr>
              <a:lnSpc>
                <a:spcPct val="85000"/>
              </a:lnSpc>
              <a:spcAft>
                <a:spcPts val="800"/>
              </a:spcAft>
              <a:defRPr sz="5500"/>
            </a:lvl4pPr>
            <a:lvl5pPr>
              <a:lnSpc>
                <a:spcPct val="85000"/>
              </a:lnSpc>
              <a:spcAft>
                <a:spcPts val="800"/>
              </a:spcAft>
              <a:defRPr sz="5500"/>
            </a:lvl5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2452641078"/>
      </p:ext>
    </p:extLst>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Deux contenu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4"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Content Placeholder 2"/>
          <p:cNvSpPr>
            <a:spLocks noGrp="1"/>
          </p:cNvSpPr>
          <p:nvPr>
            <p:ph idx="10" hasCustomPrompt="1"/>
          </p:nvPr>
        </p:nvSpPr>
        <p:spPr>
          <a:xfrm>
            <a:off x="4738688"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3104600098"/>
      </p:ext>
    </p:extLst>
  </p:cSld>
  <p:clrMapOvr>
    <a:masterClrMapping/>
  </p:clrMapOvr>
  <p:transition spd="med">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5"/>
            <a:ext cx="8470900" cy="623888"/>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6" y="1304924"/>
            <a:ext cx="8470899" cy="3165475"/>
          </a:xfrm>
        </p:spPr>
        <p:txBody>
          <a:bodyPr/>
          <a:lstStyle>
            <a:lvl1pPr>
              <a:lnSpc>
                <a:spcPct val="90000"/>
              </a:lnSpc>
              <a:spcAft>
                <a:spcPts val="800"/>
              </a:spcAft>
              <a:defRPr sz="1400" baseline="0">
                <a:solidFill>
                  <a:srgbClr val="FF6600"/>
                </a:solidFill>
                <a:latin typeface="Helvetica 75 Bold" panose="020B0804020202020204" pitchFamily="34" charset="0"/>
              </a:defRPr>
            </a:lvl1pPr>
            <a:lvl2pPr>
              <a:lnSpc>
                <a:spcPct val="90000"/>
              </a:lnSpc>
              <a:spcAft>
                <a:spcPts val="800"/>
              </a:spcAft>
              <a:defRPr sz="1400">
                <a:latin typeface="Helvetica 75 Bold" panose="020B0804020202020204" pitchFamily="34" charset="0"/>
              </a:defRPr>
            </a:lvl2pPr>
            <a:lvl3pPr>
              <a:lnSpc>
                <a:spcPct val="90000"/>
              </a:lnSpc>
              <a:spcAft>
                <a:spcPts val="800"/>
              </a:spcAft>
              <a:defRPr sz="1400">
                <a:latin typeface="Helvetica 75 Bold" panose="020B0804020202020204" pitchFamily="34" charset="0"/>
              </a:defRPr>
            </a:lvl3pPr>
            <a:lvl4pPr>
              <a:lnSpc>
                <a:spcPct val="90000"/>
              </a:lnSpc>
              <a:spcAft>
                <a:spcPts val="800"/>
              </a:spcAft>
              <a:defRPr sz="1400">
                <a:latin typeface="Helvetica 75 Bold" panose="020B0804020202020204" pitchFamily="34" charset="0"/>
              </a:defRPr>
            </a:lvl4pPr>
            <a:lvl5pPr>
              <a:lnSpc>
                <a:spcPct val="90000"/>
              </a:lnSpc>
              <a:spcAft>
                <a:spcPts val="800"/>
              </a:spcAft>
              <a:defRPr sz="1400">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84393224"/>
      </p:ext>
    </p:extLst>
  </p:cSld>
  <p:clrMapOvr>
    <a:masterClrMapping/>
  </p:clrMapOvr>
  <p:transition spd="med">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Deux contenu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4"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Content Placeholder 2"/>
          <p:cNvSpPr>
            <a:spLocks noGrp="1"/>
          </p:cNvSpPr>
          <p:nvPr>
            <p:ph idx="10" hasCustomPrompt="1"/>
          </p:nvPr>
        </p:nvSpPr>
        <p:spPr>
          <a:xfrm>
            <a:off x="4738688"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3169599463"/>
      </p:ext>
    </p:extLst>
  </p:cSld>
  <p:clrMapOvr>
    <a:masterClrMapping/>
  </p:clrMapOvr>
  <p:transition spd="med">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re et 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906565"/>
            <a:ext cx="8470899" cy="31654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33364672"/>
      </p:ext>
    </p:extLst>
  </p:cSld>
  <p:clrMapOvr>
    <a:masterClrMapping/>
  </p:clrMapOvr>
  <p:transition spd="med">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3803255415"/>
      </p:ext>
    </p:extLst>
  </p:cSld>
  <p:clrMapOvr>
    <a:masterClrMapping/>
  </p:clrMapOvr>
  <p:transition spd="med">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spcAft>
                <a:spcPts val="0"/>
              </a:spcAft>
              <a:defRPr>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3893737040"/>
      </p:ext>
    </p:extLst>
  </p:cSld>
  <p:clrMapOvr>
    <a:masterClrMapping/>
  </p:clrMapOvr>
  <p:transition spd="med">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805762"/>
      </p:ext>
    </p:extLst>
  </p:cSld>
  <p:clrMapOvr>
    <a:masterClrMapping/>
  </p:clrMapOvr>
  <p:transition spd="med">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7" name="Rectangle 16"/>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5" name="Text Placeholder 4"/>
          <p:cNvSpPr>
            <a:spLocks noGrp="1"/>
          </p:cNvSpPr>
          <p:nvPr>
            <p:ph type="body" sz="quarter" idx="1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en-US" dirty="0" smtClean="0"/>
              <a:t>Click to edit Master text styles</a:t>
            </a:r>
          </a:p>
          <a:p>
            <a:pPr lvl="1"/>
            <a:r>
              <a:rPr lang="en-US" dirty="0" smtClean="0"/>
              <a:t>Second level</a:t>
            </a:r>
          </a:p>
        </p:txBody>
      </p:sp>
      <p:sp>
        <p:nvSpPr>
          <p:cNvPr id="3" name="Text Placeholder 2"/>
          <p:cNvSpPr>
            <a:spLocks noGrp="1"/>
          </p:cNvSpPr>
          <p:nvPr>
            <p:ph type="body" sz="quarter" idx="12"/>
          </p:nvPr>
        </p:nvSpPr>
        <p:spPr>
          <a:xfrm>
            <a:off x="6508750" y="339725"/>
            <a:ext cx="2301875" cy="3460750"/>
          </a:xfrm>
        </p:spPr>
        <p:txBody>
          <a:bodyPr tIns="109728"/>
          <a:lstStyle>
            <a:lvl1pPr>
              <a:spcAft>
                <a:spcPts val="2400"/>
              </a:spcAft>
              <a:defRPr>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en-US" dirty="0" smtClean="0"/>
              <a:t>Click to edit Master text styles</a:t>
            </a:r>
          </a:p>
          <a:p>
            <a:pPr lvl="1"/>
            <a:r>
              <a:rPr lang="en-US" dirty="0" smtClean="0"/>
              <a:t>Second level</a:t>
            </a:r>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Tree>
    <p:extLst>
      <p:ext uri="{BB962C8B-B14F-4D97-AF65-F5344CB8AC3E}">
        <p14:creationId xmlns:p14="http://schemas.microsoft.com/office/powerpoint/2010/main" val="1470455288"/>
      </p:ext>
    </p:extLst>
  </p:cSld>
  <p:clrMapOvr>
    <a:masterClrMapping/>
  </p:clrMapOvr>
  <p:transition spd="med">
    <p:fade/>
  </p:transition>
  <p:timing>
    <p:tnLst>
      <p:par>
        <p:cTn id="1" dur="indefinite" restart="never" nodeType="tmRoot"/>
      </p:par>
    </p:tnLst>
  </p:timing>
  <p:hf sldNum="0" hdr="0" ftr="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15" name="Rectangle 14"/>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0000"/>
              </a:solidFill>
            </a:endParaRPr>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
        <p:nvSpPr>
          <p:cNvPr id="5" name="Text Placeholder 4"/>
          <p:cNvSpPr>
            <a:spLocks noGrp="1"/>
          </p:cNvSpPr>
          <p:nvPr>
            <p:ph type="body" sz="quarter" idx="11" hasCustomPrompt="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
        <p:nvSpPr>
          <p:cNvPr id="3" name="Text Placeholder 2"/>
          <p:cNvSpPr>
            <a:spLocks noGrp="1"/>
          </p:cNvSpPr>
          <p:nvPr>
            <p:ph type="body" sz="quarter" idx="12" hasCustomPrompt="1"/>
          </p:nvPr>
        </p:nvSpPr>
        <p:spPr>
          <a:xfrm>
            <a:off x="6508750" y="339725"/>
            <a:ext cx="2301875" cy="3460750"/>
          </a:xfrm>
        </p:spPr>
        <p:txBody>
          <a:bodyPr tIns="109728"/>
          <a:lstStyle>
            <a:lvl1pPr>
              <a:spcAft>
                <a:spcPts val="2400"/>
              </a:spcAft>
              <a:defRPr baseline="0">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1342399338"/>
      </p:ext>
    </p:extLst>
  </p:cSld>
  <p:clrMapOvr>
    <a:masterClrMapping/>
  </p:clrMapOvr>
  <p:transition spd="med">
    <p:fade/>
  </p:transition>
  <p:timing>
    <p:tnLst>
      <p:par>
        <p:cTn id="1" dur="indefinite" restart="never" nodeType="tmRoot"/>
      </p:par>
    </p:tnLst>
  </p:timing>
  <p:hf sldNum="0" hdr="0" ftr="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marR="0" indent="-401638" algn="l" defTabSz="514350" rtl="0" eaLnBrk="1" fontAlgn="base" latinLnBrk="0" hangingPunct="1">
              <a:lnSpc>
                <a:spcPct val="85000"/>
              </a:lnSpc>
              <a:spcBef>
                <a:spcPct val="0"/>
              </a:spcBef>
              <a:spcAft>
                <a:spcPts val="0"/>
              </a:spcAft>
              <a:buClrTx/>
              <a:buSzTx/>
              <a:buFont typeface="+mj-lt"/>
              <a:buAutoNum type="arabicPeriod"/>
              <a:tabLst/>
              <a:defRPr lang="fr-FR" sz="3000" kern="1200" dirty="0" smtClean="0">
                <a:solidFill>
                  <a:schemeClr val="tx1"/>
                </a:solidFill>
                <a:latin typeface="Helvetica 75 Bold" panose="020B0804020202020204" pitchFamily="34" charset="0"/>
                <a:ea typeface="ＭＳ Ｐゴシック" pitchFamily="34" charset="-128"/>
                <a:cs typeface="+mn-cs"/>
              </a:defRPr>
            </a:lvl2pPr>
            <a:lvl3pPr marL="401638" indent="-401638">
              <a:lnSpc>
                <a:spcPct val="85000"/>
              </a:lnSpc>
              <a:spcAft>
                <a:spcPts val="800"/>
              </a:spcAft>
              <a:buFont typeface="+mj-lt"/>
              <a:buNone/>
              <a:defRPr sz="3000"/>
            </a:lvl3pPr>
            <a:lvl4pPr marL="401638" indent="-401638">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dirty="0" smtClean="0"/>
              <a:t>Modifiez le texte du masque</a:t>
            </a:r>
          </a:p>
          <a:p>
            <a:pPr lvl="1"/>
            <a:r>
              <a:rPr lang="fr-FR" dirty="0" smtClean="0"/>
              <a:t>Deuxième niveau</a:t>
            </a:r>
          </a:p>
          <a:p>
            <a:pPr lvl="1"/>
            <a:r>
              <a:rPr lang="fr-FR" dirty="0" smtClean="0"/>
              <a:t>Troisième niveau</a:t>
            </a:r>
          </a:p>
          <a:p>
            <a:pPr marL="401638" lvl="1" indent="-401638" algn="l" defTabSz="514350" rtl="0" eaLnBrk="1" fontAlgn="base" hangingPunct="1">
              <a:lnSpc>
                <a:spcPct val="90000"/>
              </a:lnSpc>
              <a:spcBef>
                <a:spcPct val="0"/>
              </a:spcBef>
              <a:spcAft>
                <a:spcPts val="400"/>
              </a:spcAft>
              <a:buFont typeface="+mj-lt"/>
              <a:buAutoNum type="arabicPeriod"/>
            </a:pPr>
            <a:r>
              <a:rPr lang="fr-FR" dirty="0" smtClean="0"/>
              <a:t>Quatrième niveau</a:t>
            </a:r>
          </a:p>
          <a:p>
            <a:pPr marL="401638" marR="0" lvl="1" indent="-401638" algn="l" defTabSz="514350" rtl="0" eaLnBrk="1" fontAlgn="base" latinLnBrk="0" hangingPunct="1">
              <a:lnSpc>
                <a:spcPct val="90000"/>
              </a:lnSpc>
              <a:spcBef>
                <a:spcPct val="0"/>
              </a:spcBef>
              <a:spcAft>
                <a:spcPts val="400"/>
              </a:spcAft>
              <a:buClrTx/>
              <a:buSzTx/>
              <a:buFont typeface="+mj-lt"/>
              <a:buAutoNum type="arabicPeriod"/>
              <a:tabLst/>
              <a:defRPr/>
            </a:pPr>
            <a:r>
              <a:rPr lang="fr-FR" dirty="0" smtClean="0"/>
              <a:t>Cinquième niveau</a:t>
            </a:r>
          </a:p>
          <a:p>
            <a:pPr marL="401638" lvl="1" indent="-401638" algn="l" defTabSz="514350" rtl="0" eaLnBrk="1" fontAlgn="base" hangingPunct="1">
              <a:lnSpc>
                <a:spcPct val="90000"/>
              </a:lnSpc>
              <a:spcBef>
                <a:spcPct val="0"/>
              </a:spcBef>
              <a:spcAft>
                <a:spcPts val="400"/>
              </a:spcAft>
              <a:buFont typeface="+mj-lt"/>
              <a:buAutoNum type="arabicPeriod"/>
            </a:pPr>
            <a:endParaRPr lang="fr-FR" dirty="0" smtClean="0"/>
          </a:p>
        </p:txBody>
      </p:sp>
    </p:spTree>
    <p:extLst>
      <p:ext uri="{BB962C8B-B14F-4D97-AF65-F5344CB8AC3E}">
        <p14:creationId xmlns:p14="http://schemas.microsoft.com/office/powerpoint/2010/main" val="1164491606"/>
      </p:ext>
    </p:extLst>
  </p:cSld>
  <p:clrMapOvr>
    <a:masterClrMapping/>
  </p:clrMapOvr>
  <p:transition spd="med">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sz="1400">
                <a:latin typeface="Helvetica 75 Bold" panose="020B0804020202020204" pitchFamily="34" charset="0"/>
              </a:defRPr>
            </a:lvl2pPr>
            <a:lvl3pPr marL="0" indent="0">
              <a:lnSpc>
                <a:spcPct val="85000"/>
              </a:lnSpc>
              <a:spcAft>
                <a:spcPts val="800"/>
              </a:spcAft>
              <a:buNone/>
              <a:defRPr sz="1200"/>
            </a:lvl3pPr>
            <a:lvl4pPr>
              <a:lnSpc>
                <a:spcPct val="85000"/>
              </a:lnSpc>
              <a:spcAft>
                <a:spcPts val="800"/>
              </a:spcAft>
              <a:defRPr sz="5500"/>
            </a:lvl4pPr>
            <a:lvl5pPr>
              <a:lnSpc>
                <a:spcPct val="85000"/>
              </a:lnSpc>
              <a:spcAft>
                <a:spcPts val="800"/>
              </a:spcAft>
              <a:defRPr sz="5500"/>
            </a:lvl5pPr>
          </a:lstStyle>
          <a:p>
            <a:pPr lvl="0"/>
            <a:r>
              <a:rPr lang="fr-FR" dirty="0" smtClean="0"/>
              <a:t>Modifiez le texte du masque</a:t>
            </a:r>
          </a:p>
          <a:p>
            <a:pPr lvl="1"/>
            <a:r>
              <a:rPr lang="fr-FR" dirty="0" smtClean="0"/>
              <a:t>Deuxième niveau</a:t>
            </a:r>
          </a:p>
        </p:txBody>
      </p:sp>
    </p:spTree>
    <p:extLst>
      <p:ext uri="{BB962C8B-B14F-4D97-AF65-F5344CB8AC3E}">
        <p14:creationId xmlns:p14="http://schemas.microsoft.com/office/powerpoint/2010/main" val="3240956585"/>
      </p:ext>
    </p:extLst>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et 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906565"/>
            <a:ext cx="8470899" cy="31654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683914181"/>
      </p:ext>
    </p:extLst>
  </p:cSld>
  <p:clrMapOvr>
    <a:masterClrMapping/>
  </p:clrMapOvr>
  <p:transition spd="med">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725" y="339725"/>
            <a:ext cx="8470900" cy="623888"/>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
        <p:nvSpPr>
          <p:cNvPr id="3" name="Content Placeholder 2"/>
          <p:cNvSpPr>
            <a:spLocks noGrp="1"/>
          </p:cNvSpPr>
          <p:nvPr>
            <p:ph idx="1" hasCustomPrompt="1"/>
          </p:nvPr>
        </p:nvSpPr>
        <p:spPr>
          <a:xfrm>
            <a:off x="339726" y="1304924"/>
            <a:ext cx="8470899" cy="3165475"/>
          </a:xfrm>
        </p:spPr>
        <p:txBody>
          <a:bodyPr/>
          <a:lstStyle>
            <a:lvl1pPr>
              <a:lnSpc>
                <a:spcPct val="90000"/>
              </a:lnSpc>
              <a:spcAft>
                <a:spcPts val="800"/>
              </a:spcAft>
              <a:defRPr sz="1400" baseline="0">
                <a:solidFill>
                  <a:srgbClr val="FF6600"/>
                </a:solidFill>
                <a:latin typeface="Helvetica 75 Bold" panose="020B0804020202020204" pitchFamily="34" charset="0"/>
              </a:defRPr>
            </a:lvl1pPr>
            <a:lvl2pPr>
              <a:lnSpc>
                <a:spcPct val="90000"/>
              </a:lnSpc>
              <a:spcAft>
                <a:spcPts val="800"/>
              </a:spcAft>
              <a:defRPr sz="1400">
                <a:latin typeface="Helvetica 75 Bold" panose="020B0804020202020204" pitchFamily="34" charset="0"/>
              </a:defRPr>
            </a:lvl2pPr>
            <a:lvl3pPr>
              <a:lnSpc>
                <a:spcPct val="90000"/>
              </a:lnSpc>
              <a:spcAft>
                <a:spcPts val="800"/>
              </a:spcAft>
              <a:defRPr sz="1400">
                <a:latin typeface="Helvetica 75 Bold" panose="020B0804020202020204" pitchFamily="34" charset="0"/>
              </a:defRPr>
            </a:lvl3pPr>
            <a:lvl4pPr>
              <a:lnSpc>
                <a:spcPct val="90000"/>
              </a:lnSpc>
              <a:spcAft>
                <a:spcPts val="800"/>
              </a:spcAft>
              <a:defRPr sz="1400">
                <a:latin typeface="Helvetica 75 Bold" panose="020B0804020202020204" pitchFamily="34" charset="0"/>
              </a:defRPr>
            </a:lvl4pPr>
            <a:lvl5pPr>
              <a:lnSpc>
                <a:spcPct val="90000"/>
              </a:lnSpc>
              <a:spcAft>
                <a:spcPts val="800"/>
              </a:spcAft>
              <a:defRPr sz="1400">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951814113"/>
      </p:ext>
    </p:extLst>
  </p:cSld>
  <p:clrMapOvr>
    <a:masterClrMapping/>
  </p:clrMapOvr>
  <p:transition spd="med">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4"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Content Placeholder 2"/>
          <p:cNvSpPr>
            <a:spLocks noGrp="1"/>
          </p:cNvSpPr>
          <p:nvPr>
            <p:ph idx="10" hasCustomPrompt="1"/>
          </p:nvPr>
        </p:nvSpPr>
        <p:spPr>
          <a:xfrm>
            <a:off x="4738688" y="1304925"/>
            <a:ext cx="4065589" cy="3165474"/>
          </a:xfrm>
        </p:spPr>
        <p:txBody>
          <a:bodyPr/>
          <a:lstStyle>
            <a:lvl1pPr>
              <a:lnSpc>
                <a:spcPct val="90000"/>
              </a:lnSpc>
              <a:spcAft>
                <a:spcPts val="800"/>
              </a:spcAft>
              <a:defRPr baseline="0">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Titre 4"/>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4129949910"/>
      </p:ext>
    </p:extLst>
  </p:cSld>
  <p:clrMapOvr>
    <a:masterClrMapping/>
  </p:clrMapOvr>
  <p:transition spd="med">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re et 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1304925"/>
            <a:ext cx="8470899" cy="31654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5" name="Title 1"/>
          <p:cNvSpPr>
            <a:spLocks noGrp="1"/>
          </p:cNvSpPr>
          <p:nvPr>
            <p:ph type="title" hasCustomPrompt="1"/>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830927405"/>
      </p:ext>
    </p:extLst>
  </p:cSld>
  <p:clrMapOvr>
    <a:masterClrMapping/>
  </p:clrMapOvr>
  <p:transition spd="med">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1488054538"/>
      </p:ext>
    </p:extLst>
  </p:cSld>
  <p:clrMapOvr>
    <a:masterClrMapping/>
  </p:clrMapOvr>
  <p:transition spd="med">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spcAft>
                <a:spcPts val="0"/>
              </a:spcAft>
              <a:defRPr>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4191057879"/>
      </p:ext>
    </p:extLst>
  </p:cSld>
  <p:clrMapOvr>
    <a:masterClrMapping/>
  </p:clrMapOvr>
  <p:transition spd="med">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7677044"/>
      </p:ext>
    </p:extLst>
  </p:cSld>
  <p:clrMapOvr>
    <a:masterClrMapping/>
  </p:clrMapOvr>
  <p:transition spd="med">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7" name="Rectangle 16"/>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5" name="Text Placeholder 4"/>
          <p:cNvSpPr>
            <a:spLocks noGrp="1"/>
          </p:cNvSpPr>
          <p:nvPr>
            <p:ph type="body" sz="quarter" idx="1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en-US" dirty="0" smtClean="0"/>
              <a:t>Click to edit Master text styles</a:t>
            </a:r>
          </a:p>
          <a:p>
            <a:pPr lvl="1"/>
            <a:r>
              <a:rPr lang="en-US" dirty="0" smtClean="0"/>
              <a:t>Second level</a:t>
            </a:r>
          </a:p>
        </p:txBody>
      </p:sp>
      <p:sp>
        <p:nvSpPr>
          <p:cNvPr id="3" name="Text Placeholder 2"/>
          <p:cNvSpPr>
            <a:spLocks noGrp="1"/>
          </p:cNvSpPr>
          <p:nvPr>
            <p:ph type="body" sz="quarter" idx="12"/>
          </p:nvPr>
        </p:nvSpPr>
        <p:spPr>
          <a:xfrm>
            <a:off x="6508750" y="339725"/>
            <a:ext cx="2301875" cy="3460750"/>
          </a:xfrm>
        </p:spPr>
        <p:txBody>
          <a:bodyPr tIns="109728"/>
          <a:lstStyle>
            <a:lvl1pPr>
              <a:spcAft>
                <a:spcPts val="2400"/>
              </a:spcAft>
              <a:defRPr>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en-US" dirty="0" smtClean="0"/>
              <a:t>Click to edit Master text styles</a:t>
            </a:r>
          </a:p>
          <a:p>
            <a:pPr lvl="1"/>
            <a:r>
              <a:rPr lang="en-US" dirty="0" smtClean="0"/>
              <a:t>Second level</a:t>
            </a:r>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Tree>
    <p:extLst>
      <p:ext uri="{BB962C8B-B14F-4D97-AF65-F5344CB8AC3E}">
        <p14:creationId xmlns:p14="http://schemas.microsoft.com/office/powerpoint/2010/main" val="786155212"/>
      </p:ext>
    </p:extLst>
  </p:cSld>
  <p:clrMapOvr>
    <a:masterClrMapping/>
  </p:clrMapOvr>
  <p:transition spd="med">
    <p:fade/>
  </p:transition>
  <p:timing>
    <p:tnLst>
      <p:par>
        <p:cTn id="1" dur="indefinite" restart="never" nodeType="tmRoot"/>
      </p:par>
    </p:tnLst>
  </p:timing>
  <p:hf sldNum="0" hdr="0" ftr="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16" name="Rectangle 15"/>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5" name="Text Placeholder 4"/>
          <p:cNvSpPr>
            <a:spLocks noGrp="1"/>
          </p:cNvSpPr>
          <p:nvPr>
            <p:ph type="body" sz="quarter" idx="1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fr-FR" smtClean="0"/>
              <a:t>Modifiez les styles du texte du masque</a:t>
            </a:r>
          </a:p>
          <a:p>
            <a:pPr lvl="1"/>
            <a:r>
              <a:rPr lang="fr-FR" smtClean="0"/>
              <a:t>Deuxième niveau</a:t>
            </a:r>
          </a:p>
        </p:txBody>
      </p:sp>
      <p:sp>
        <p:nvSpPr>
          <p:cNvPr id="3" name="Text Placeholder 2"/>
          <p:cNvSpPr>
            <a:spLocks noGrp="1"/>
          </p:cNvSpPr>
          <p:nvPr>
            <p:ph type="body" sz="quarter" idx="12"/>
          </p:nvPr>
        </p:nvSpPr>
        <p:spPr>
          <a:xfrm>
            <a:off x="6508750" y="339725"/>
            <a:ext cx="2301875" cy="3460750"/>
          </a:xfrm>
        </p:spPr>
        <p:txBody>
          <a:bodyPr tIns="109728"/>
          <a:lstStyle>
            <a:lvl1pPr>
              <a:spcAft>
                <a:spcPts val="2400"/>
              </a:spcAft>
              <a:defRPr>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fr-FR" smtClean="0"/>
              <a:t>Modifiez les styles du texte du masque</a:t>
            </a:r>
          </a:p>
          <a:p>
            <a:pPr lvl="1"/>
            <a:r>
              <a:rPr lang="fr-FR" smtClean="0"/>
              <a:t>Deuxième niveau</a:t>
            </a:r>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Tree>
    <p:extLst>
      <p:ext uri="{BB962C8B-B14F-4D97-AF65-F5344CB8AC3E}">
        <p14:creationId xmlns:p14="http://schemas.microsoft.com/office/powerpoint/2010/main" val="3942129596"/>
      </p:ext>
    </p:extLst>
  </p:cSld>
  <p:clrMapOvr>
    <a:masterClrMapping/>
  </p:clrMapOvr>
  <p:transition spd="med">
    <p:fade/>
  </p:transition>
  <p:timing>
    <p:tnLst>
      <p:par>
        <p:cTn id="1" dur="indefinite" restart="never" nodeType="tmRoot"/>
      </p:par>
    </p:tnLst>
  </p:timing>
  <p:hf sldNum="0" hdr="0" ftr="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339725"/>
            <a:ext cx="8470899" cy="4130675"/>
          </a:xfrm>
        </p:spPr>
        <p:txBody>
          <a:bodyPr/>
          <a:lstStyle>
            <a:lvl1pPr>
              <a:lnSpc>
                <a:spcPct val="85000"/>
              </a:lnSpc>
              <a:spcAft>
                <a:spcPts val="0"/>
              </a:spcAft>
              <a:defRPr sz="3000">
                <a:solidFill>
                  <a:srgbClr val="FF6600"/>
                </a:solidFill>
                <a:latin typeface="Helvetica 75 Bold" panose="020B0804020202020204" pitchFamily="34" charset="0"/>
              </a:defRPr>
            </a:lvl1pPr>
            <a:lvl2pPr marL="401638" indent="-401638">
              <a:lnSpc>
                <a:spcPct val="85000"/>
              </a:lnSpc>
              <a:spcAft>
                <a:spcPts val="0"/>
              </a:spcAft>
              <a:buFont typeface="+mj-lt"/>
              <a:buAutoNum type="arabicPeriod"/>
              <a:defRPr sz="3000">
                <a:latin typeface="Helvetica 75 Bold" panose="020B0804020202020204" pitchFamily="34" charset="0"/>
              </a:defRPr>
            </a:lvl2pPr>
            <a:lvl3pPr marL="0" indent="0">
              <a:lnSpc>
                <a:spcPct val="85000"/>
              </a:lnSpc>
              <a:spcAft>
                <a:spcPts val="800"/>
              </a:spcAft>
              <a:buFont typeface="+mj-lt"/>
              <a:buNone/>
              <a:defRPr sz="3000"/>
            </a:lvl3pPr>
            <a:lvl4pPr marL="0" indent="0">
              <a:lnSpc>
                <a:spcPct val="85000"/>
              </a:lnSpc>
              <a:spcAft>
                <a:spcPts val="800"/>
              </a:spcAft>
              <a:buFont typeface="+mj-lt"/>
              <a:buNone/>
              <a:defRPr sz="3000"/>
            </a:lvl4pPr>
            <a:lvl5pPr marL="0" indent="0">
              <a:lnSpc>
                <a:spcPct val="85000"/>
              </a:lnSpc>
              <a:spcAft>
                <a:spcPts val="800"/>
              </a:spcAft>
              <a:buFont typeface="+mj-lt"/>
              <a:buNone/>
              <a:defRPr sz="3000"/>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258703874"/>
      </p:ext>
    </p:extLst>
  </p:cSld>
  <p:clrMapOvr>
    <a:masterClrMapping/>
  </p:clrMapOvr>
  <p:transition spd="med">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339725"/>
            <a:ext cx="8470899" cy="4130675"/>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sz="1400">
                <a:latin typeface="Helvetica 75 Bold" panose="020B0804020202020204" pitchFamily="34" charset="0"/>
              </a:defRPr>
            </a:lvl2pPr>
            <a:lvl3pPr marL="0" indent="0">
              <a:lnSpc>
                <a:spcPct val="85000"/>
              </a:lnSpc>
              <a:spcAft>
                <a:spcPts val="800"/>
              </a:spcAft>
              <a:buNone/>
              <a:defRPr sz="1200"/>
            </a:lvl3pPr>
            <a:lvl4pPr>
              <a:lnSpc>
                <a:spcPct val="85000"/>
              </a:lnSpc>
              <a:spcAft>
                <a:spcPts val="800"/>
              </a:spcAft>
              <a:defRPr sz="5500"/>
            </a:lvl4pPr>
            <a:lvl5pPr>
              <a:lnSpc>
                <a:spcPct val="85000"/>
              </a:lnSpc>
              <a:spcAft>
                <a:spcPts val="800"/>
              </a:spcAft>
              <a:defRPr sz="5500"/>
            </a:lvl5pPr>
          </a:lstStyle>
          <a:p>
            <a:pPr lvl="0"/>
            <a:r>
              <a:rPr lang="fr-FR" smtClean="0"/>
              <a:t>Modifiez les styles du texte du masque</a:t>
            </a:r>
          </a:p>
          <a:p>
            <a:pPr lvl="1"/>
            <a:r>
              <a:rPr lang="fr-FR" smtClean="0"/>
              <a:t>Deuxième niveau</a:t>
            </a:r>
          </a:p>
        </p:txBody>
      </p:sp>
    </p:spTree>
    <p:extLst>
      <p:ext uri="{BB962C8B-B14F-4D97-AF65-F5344CB8AC3E}">
        <p14:creationId xmlns:p14="http://schemas.microsoft.com/office/powerpoint/2010/main" val="3501700767"/>
      </p:ext>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essage clé">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9726" y="339725"/>
            <a:ext cx="8470899" cy="4130675"/>
          </a:xfrm>
        </p:spPr>
        <p:txBody>
          <a:bodyPr/>
          <a:lstStyle>
            <a:lvl1pPr>
              <a:lnSpc>
                <a:spcPct val="85000"/>
              </a:lnSpc>
              <a:spcAft>
                <a:spcPts val="2400"/>
              </a:spcAft>
              <a:defRPr sz="3000" baseline="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dirty="0" smtClean="0"/>
              <a:t>Modifiez le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Tree>
    <p:extLst>
      <p:ext uri="{BB962C8B-B14F-4D97-AF65-F5344CB8AC3E}">
        <p14:creationId xmlns:p14="http://schemas.microsoft.com/office/powerpoint/2010/main" val="2138666161"/>
      </p:ext>
    </p:extLst>
  </p:cSld>
  <p:clrMapOvr>
    <a:masterClrMapping/>
  </p:clrMapOvr>
  <p:transition spd="med">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339725" y="339725"/>
            <a:ext cx="8470900" cy="623888"/>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smtClean="0"/>
              <a:t>Modifiez le style du titre</a:t>
            </a:r>
            <a:endParaRPr lang="en-US" dirty="0"/>
          </a:p>
        </p:txBody>
      </p:sp>
      <p:sp>
        <p:nvSpPr>
          <p:cNvPr id="3" name="Content Placeholder 2"/>
          <p:cNvSpPr>
            <a:spLocks noGrp="1"/>
          </p:cNvSpPr>
          <p:nvPr>
            <p:ph idx="1"/>
          </p:nvPr>
        </p:nvSpPr>
        <p:spPr>
          <a:xfrm>
            <a:off x="339726" y="1304924"/>
            <a:ext cx="8470899" cy="3165475"/>
          </a:xfrm>
        </p:spPr>
        <p:txBody>
          <a:bodyPr/>
          <a:lstStyle>
            <a:lvl1pPr>
              <a:lnSpc>
                <a:spcPct val="90000"/>
              </a:lnSpc>
              <a:spcAft>
                <a:spcPts val="800"/>
              </a:spcAft>
              <a:defRPr sz="1400">
                <a:solidFill>
                  <a:srgbClr val="FF6600"/>
                </a:solidFill>
                <a:latin typeface="Helvetica 75 Bold" panose="020B0804020202020204" pitchFamily="34" charset="0"/>
              </a:defRPr>
            </a:lvl1pPr>
            <a:lvl2pPr>
              <a:lnSpc>
                <a:spcPct val="90000"/>
              </a:lnSpc>
              <a:spcAft>
                <a:spcPts val="800"/>
              </a:spcAft>
              <a:defRPr sz="1400">
                <a:latin typeface="Helvetica 75 Bold" panose="020B0804020202020204" pitchFamily="34" charset="0"/>
              </a:defRPr>
            </a:lvl2pPr>
            <a:lvl3pPr>
              <a:lnSpc>
                <a:spcPct val="90000"/>
              </a:lnSpc>
              <a:spcAft>
                <a:spcPts val="800"/>
              </a:spcAft>
              <a:defRPr sz="1400">
                <a:latin typeface="Helvetica 75 Bold" panose="020B0804020202020204" pitchFamily="34" charset="0"/>
              </a:defRPr>
            </a:lvl3pPr>
            <a:lvl4pPr>
              <a:lnSpc>
                <a:spcPct val="90000"/>
              </a:lnSpc>
              <a:spcAft>
                <a:spcPts val="800"/>
              </a:spcAft>
              <a:defRPr sz="1400">
                <a:latin typeface="Helvetica 75 Bold" panose="020B0804020202020204" pitchFamily="34" charset="0"/>
              </a:defRPr>
            </a:lvl4pPr>
            <a:lvl5pPr>
              <a:lnSpc>
                <a:spcPct val="90000"/>
              </a:lnSpc>
              <a:spcAft>
                <a:spcPts val="800"/>
              </a:spcAft>
              <a:defRPr sz="1400">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4119037113"/>
      </p:ext>
    </p:extLst>
  </p:cSld>
  <p:clrMapOvr>
    <a:masterClrMapping/>
  </p:clrMapOvr>
  <p:transition spd="med">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smtClean="0"/>
              <a:t>Modifiez le style du titre</a:t>
            </a:r>
            <a:endParaRPr lang="en-US" dirty="0"/>
          </a:p>
        </p:txBody>
      </p:sp>
      <p:sp>
        <p:nvSpPr>
          <p:cNvPr id="3" name="Content Placeholder 2"/>
          <p:cNvSpPr>
            <a:spLocks noGrp="1"/>
          </p:cNvSpPr>
          <p:nvPr>
            <p:ph idx="1"/>
          </p:nvPr>
        </p:nvSpPr>
        <p:spPr>
          <a:xfrm>
            <a:off x="339724" y="1304925"/>
            <a:ext cx="4065589" cy="3165474"/>
          </a:xfrm>
        </p:spPr>
        <p:txBody>
          <a:bodyPr/>
          <a:lstStyle>
            <a:lvl1pPr>
              <a:lnSpc>
                <a:spcPct val="90000"/>
              </a:lnSpc>
              <a:spcAft>
                <a:spcPts val="800"/>
              </a:spcAft>
              <a:defRPr>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2"/>
          <p:cNvSpPr>
            <a:spLocks noGrp="1"/>
          </p:cNvSpPr>
          <p:nvPr>
            <p:ph idx="10"/>
          </p:nvPr>
        </p:nvSpPr>
        <p:spPr>
          <a:xfrm>
            <a:off x="4738688" y="1304925"/>
            <a:ext cx="4065589" cy="3165474"/>
          </a:xfrm>
        </p:spPr>
        <p:txBody>
          <a:bodyPr/>
          <a:lstStyle>
            <a:lvl1pPr>
              <a:lnSpc>
                <a:spcPct val="90000"/>
              </a:lnSpc>
              <a:spcAft>
                <a:spcPts val="800"/>
              </a:spcAft>
              <a:defRPr>
                <a:solidFill>
                  <a:srgbClr val="FF6600"/>
                </a:solidFill>
                <a:latin typeface="Helvetica 75 Bold" panose="020B0804020202020204" pitchFamily="34" charset="0"/>
              </a:defRPr>
            </a:lvl1pPr>
            <a:lvl2pPr>
              <a:lnSpc>
                <a:spcPct val="90000"/>
              </a:lnSpc>
              <a:spcAft>
                <a:spcPts val="800"/>
              </a:spcAft>
              <a:defRPr>
                <a:latin typeface="Helvetica 75 Bold" panose="020B0804020202020204" pitchFamily="34" charset="0"/>
              </a:defRPr>
            </a:lvl2pPr>
            <a:lvl3pPr>
              <a:lnSpc>
                <a:spcPct val="90000"/>
              </a:lnSpc>
              <a:spcAft>
                <a:spcPts val="800"/>
              </a:spcAft>
              <a:defRPr>
                <a:latin typeface="Helvetica 75 Bold" panose="020B0804020202020204" pitchFamily="34" charset="0"/>
              </a:defRPr>
            </a:lvl3pPr>
            <a:lvl4pPr>
              <a:lnSpc>
                <a:spcPct val="90000"/>
              </a:lnSpc>
              <a:spcAft>
                <a:spcPts val="800"/>
              </a:spcAft>
              <a:defRPr>
                <a:latin typeface="Helvetica 75 Bold" panose="020B0804020202020204" pitchFamily="34" charset="0"/>
              </a:defRPr>
            </a:lvl4pPr>
            <a:lvl5pPr>
              <a:lnSpc>
                <a:spcPct val="90000"/>
              </a:lnSpc>
              <a:spcAft>
                <a:spcPts val="800"/>
              </a:spcAft>
              <a:defRPr>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978500114"/>
      </p:ext>
    </p:extLst>
  </p:cSld>
  <p:clrMapOvr>
    <a:masterClrMapping/>
  </p:clrMapOvr>
  <p:transition spd="med">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Key Mess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1304925"/>
            <a:ext cx="8470899" cy="3165475"/>
          </a:xfrm>
        </p:spPr>
        <p:txBody>
          <a:bodyPr/>
          <a:lstStyle>
            <a:lvl1pPr>
              <a:lnSpc>
                <a:spcPct val="85000"/>
              </a:lnSpc>
              <a:spcAft>
                <a:spcPts val="2400"/>
              </a:spcAft>
              <a:defRPr sz="300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itle 1"/>
          <p:cNvSpPr>
            <a:spLocks noGrp="1"/>
          </p:cNvSpPr>
          <p:nvPr>
            <p:ph type="title"/>
          </p:nvPr>
        </p:nvSpPr>
        <p:spPr>
          <a:xfrm>
            <a:off x="339725" y="339724"/>
            <a:ext cx="8470900" cy="623889"/>
          </a:xfrm>
        </p:spPr>
        <p:txBody>
          <a:bodyPr/>
          <a:lstStyle>
            <a:lvl1pPr>
              <a:lnSpc>
                <a:spcPct val="90000"/>
              </a:lnSpc>
              <a:spcAft>
                <a:spcPts val="0"/>
              </a:spcAft>
              <a:defRPr sz="2000">
                <a:solidFill>
                  <a:srgbClr val="FF6600"/>
                </a:solidFill>
                <a:latin typeface="Helvetica 75 Bold" panose="020B0804020202020204" pitchFamily="34" charset="0"/>
              </a:defRPr>
            </a:lvl1pPr>
          </a:lstStyle>
          <a:p>
            <a:r>
              <a:rPr lang="fr-FR" smtClean="0"/>
              <a:t>Modifiez le style du titre</a:t>
            </a:r>
            <a:endParaRPr lang="en-US" dirty="0"/>
          </a:p>
        </p:txBody>
      </p:sp>
    </p:spTree>
    <p:extLst>
      <p:ext uri="{BB962C8B-B14F-4D97-AF65-F5344CB8AC3E}">
        <p14:creationId xmlns:p14="http://schemas.microsoft.com/office/powerpoint/2010/main" val="1332216321"/>
      </p:ext>
    </p:extLst>
  </p:cSld>
  <p:clrMapOvr>
    <a:masterClrMapping/>
  </p:clrMapOvr>
  <p:transition spd="med">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726" y="339725"/>
            <a:ext cx="8470899" cy="4130675"/>
          </a:xfrm>
        </p:spPr>
        <p:txBody>
          <a:bodyPr/>
          <a:lstStyle>
            <a:lvl1pPr>
              <a:lnSpc>
                <a:spcPct val="85000"/>
              </a:lnSpc>
              <a:spcAft>
                <a:spcPts val="2400"/>
              </a:spcAft>
              <a:defRPr sz="3000">
                <a:solidFill>
                  <a:schemeClr val="tx1"/>
                </a:solidFill>
                <a:latin typeface="Helvetica 75 Bold" panose="020B0804020202020204" pitchFamily="34" charset="0"/>
              </a:defRPr>
            </a:lvl1pPr>
            <a:lvl2pPr>
              <a:lnSpc>
                <a:spcPct val="90000"/>
              </a:lnSpc>
              <a:spcAft>
                <a:spcPts val="800"/>
              </a:spcAft>
              <a:defRPr sz="1400">
                <a:solidFill>
                  <a:schemeClr val="tx1"/>
                </a:solidFill>
                <a:latin typeface="Helvetica 75 Bold" panose="020B0804020202020204" pitchFamily="34" charset="0"/>
              </a:defRPr>
            </a:lvl2pPr>
            <a:lvl3pPr>
              <a:lnSpc>
                <a:spcPct val="90000"/>
              </a:lnSpc>
              <a:spcAft>
                <a:spcPts val="800"/>
              </a:spcAft>
              <a:defRPr sz="1400">
                <a:solidFill>
                  <a:schemeClr val="tx1"/>
                </a:solidFill>
                <a:latin typeface="Helvetica 75 Bold" panose="020B0804020202020204" pitchFamily="34" charset="0"/>
              </a:defRPr>
            </a:lvl3pPr>
            <a:lvl4pPr>
              <a:lnSpc>
                <a:spcPct val="90000"/>
              </a:lnSpc>
              <a:spcAft>
                <a:spcPts val="800"/>
              </a:spcAft>
              <a:defRPr sz="1400">
                <a:solidFill>
                  <a:schemeClr val="tx1"/>
                </a:solidFill>
                <a:latin typeface="Helvetica 75 Bold" panose="020B0804020202020204" pitchFamily="34" charset="0"/>
              </a:defRPr>
            </a:lvl4pPr>
            <a:lvl5pPr>
              <a:lnSpc>
                <a:spcPct val="90000"/>
              </a:lnSpc>
              <a:spcAft>
                <a:spcPts val="800"/>
              </a:spcAft>
              <a:defRPr sz="1400">
                <a:solidFill>
                  <a:schemeClr val="tx1"/>
                </a:solidFill>
                <a:latin typeface="Helvetica 75 Bold" panose="020B08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extLst>
      <p:ext uri="{BB962C8B-B14F-4D97-AF65-F5344CB8AC3E}">
        <p14:creationId xmlns:p14="http://schemas.microsoft.com/office/powerpoint/2010/main" val="2042452130"/>
      </p:ext>
    </p:extLst>
  </p:cSld>
  <p:clrMapOvr>
    <a:masterClrMapping/>
  </p:clrMapOvr>
  <p:transition spd="med">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spcAft>
                <a:spcPts val="0"/>
              </a:spcAft>
              <a:defRPr>
                <a:solidFill>
                  <a:srgbClr val="FF6600"/>
                </a:solidFill>
                <a:latin typeface="Helvetica 75 Bold" panose="020B0804020202020204" pitchFamily="34" charset="0"/>
              </a:defRPr>
            </a:lvl1pPr>
          </a:lstStyle>
          <a:p>
            <a:r>
              <a:rPr lang="fr-FR" smtClean="0"/>
              <a:t>Modifiez le style du titre</a:t>
            </a:r>
            <a:endParaRPr lang="en-US" dirty="0"/>
          </a:p>
        </p:txBody>
      </p:sp>
    </p:spTree>
    <p:extLst>
      <p:ext uri="{BB962C8B-B14F-4D97-AF65-F5344CB8AC3E}">
        <p14:creationId xmlns:p14="http://schemas.microsoft.com/office/powerpoint/2010/main" val="594045195"/>
      </p:ext>
    </p:extLst>
  </p:cSld>
  <p:clrMapOvr>
    <a:masterClrMapping/>
  </p:clrMapOvr>
  <p:transition spd="med">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9332856"/>
      </p:ext>
    </p:extLst>
  </p:cSld>
  <p:clrMapOvr>
    <a:masterClrMapping/>
  </p:clrMapOvr>
  <p:transition spd="med">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Title Slide">
    <p:bg>
      <p:bgRef idx="1001">
        <a:schemeClr val="bg1"/>
      </p:bgRef>
    </p:bg>
    <p:spTree>
      <p:nvGrpSpPr>
        <p:cNvPr id="1" name=""/>
        <p:cNvGrpSpPr/>
        <p:nvPr/>
      </p:nvGrpSpPr>
      <p:grpSpPr>
        <a:xfrm>
          <a:off x="0" y="0"/>
          <a:ext cx="0" cy="0"/>
          <a:chOff x="0" y="0"/>
          <a:chExt cx="0" cy="0"/>
        </a:xfrm>
      </p:grpSpPr>
      <p:sp>
        <p:nvSpPr>
          <p:cNvPr id="17" name="Rectangle 16"/>
          <p:cNvSpPr/>
          <p:nvPr userDrawn="1"/>
        </p:nvSpPr>
        <p:spPr>
          <a:xfrm>
            <a:off x="167951" y="4469074"/>
            <a:ext cx="4237362" cy="483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5" name="Text Placeholder 4"/>
          <p:cNvSpPr>
            <a:spLocks noGrp="1"/>
          </p:cNvSpPr>
          <p:nvPr>
            <p:ph type="body" sz="quarter" idx="11"/>
          </p:nvPr>
        </p:nvSpPr>
        <p:spPr>
          <a:xfrm>
            <a:off x="339725" y="339725"/>
            <a:ext cx="5832475" cy="3460750"/>
          </a:xfrm>
        </p:spPr>
        <p:txBody>
          <a:bodyPr/>
          <a:lstStyle>
            <a:lvl1pPr>
              <a:lnSpc>
                <a:spcPct val="85000"/>
              </a:lnSpc>
              <a:spcAft>
                <a:spcPts val="3200"/>
              </a:spcAft>
              <a:defRPr sz="5500">
                <a:solidFill>
                  <a:schemeClr val="tx1"/>
                </a:solidFill>
                <a:latin typeface="Helvetica 75 Bold" panose="020B0804020202020204" pitchFamily="34" charset="0"/>
              </a:defRPr>
            </a:lvl1pPr>
            <a:lvl2pPr>
              <a:lnSpc>
                <a:spcPct val="90000"/>
              </a:lnSpc>
              <a:spcAft>
                <a:spcPts val="2400"/>
              </a:spcAft>
              <a:defRPr>
                <a:latin typeface="Helvetica 75 Bold" panose="020B0804020202020204" pitchFamily="34" charset="0"/>
              </a:defRPr>
            </a:lvl2pPr>
          </a:lstStyle>
          <a:p>
            <a:pPr lvl="0"/>
            <a:r>
              <a:rPr lang="en-US" dirty="0" smtClean="0"/>
              <a:t>Click to edit Master text styles</a:t>
            </a:r>
          </a:p>
          <a:p>
            <a:pPr lvl="1"/>
            <a:r>
              <a:rPr lang="en-US" dirty="0" smtClean="0"/>
              <a:t>Second level</a:t>
            </a:r>
          </a:p>
        </p:txBody>
      </p:sp>
      <p:sp>
        <p:nvSpPr>
          <p:cNvPr id="3" name="Text Placeholder 2"/>
          <p:cNvSpPr>
            <a:spLocks noGrp="1"/>
          </p:cNvSpPr>
          <p:nvPr>
            <p:ph type="body" sz="quarter" idx="12"/>
          </p:nvPr>
        </p:nvSpPr>
        <p:spPr>
          <a:xfrm>
            <a:off x="6508750" y="339725"/>
            <a:ext cx="2301875" cy="3460750"/>
          </a:xfrm>
        </p:spPr>
        <p:txBody>
          <a:bodyPr tIns="109728"/>
          <a:lstStyle>
            <a:lvl1pPr>
              <a:spcAft>
                <a:spcPts val="2400"/>
              </a:spcAft>
              <a:defRPr>
                <a:latin typeface="Helvetica 75 Bold" panose="020B0804020202020204" pitchFamily="34" charset="0"/>
              </a:defRPr>
            </a:lvl1pPr>
            <a:lvl2pPr>
              <a:spcAft>
                <a:spcPts val="2400"/>
              </a:spcAft>
              <a:defRPr>
                <a:latin typeface="Helvetica 75 Bold" panose="020B0804020202020204" pitchFamily="34" charset="0"/>
              </a:defRPr>
            </a:lvl2pPr>
          </a:lstStyle>
          <a:p>
            <a:pPr lvl="0"/>
            <a:r>
              <a:rPr lang="en-US" dirty="0" smtClean="0"/>
              <a:t>Click to edit Master text styles</a:t>
            </a:r>
          </a:p>
          <a:p>
            <a:pPr lvl="1"/>
            <a:r>
              <a:rPr lang="en-US" dirty="0" smtClean="0"/>
              <a:t>Second level</a:t>
            </a:r>
          </a:p>
        </p:txBody>
      </p:sp>
      <p:grpSp>
        <p:nvGrpSpPr>
          <p:cNvPr id="6" name="Group 5"/>
          <p:cNvGrpSpPr/>
          <p:nvPr userDrawn="1"/>
        </p:nvGrpSpPr>
        <p:grpSpPr>
          <a:xfrm>
            <a:off x="339725" y="4130674"/>
            <a:ext cx="676803" cy="676803"/>
            <a:chOff x="360362" y="1781889"/>
            <a:chExt cx="1144765" cy="1144191"/>
          </a:xfrm>
        </p:grpSpPr>
        <p:sp>
          <p:nvSpPr>
            <p:cNvPr id="7" name="Rectangle 6"/>
            <p:cNvSpPr>
              <a:spLocks noChangeArrowheads="1"/>
            </p:cNvSpPr>
            <p:nvPr/>
          </p:nvSpPr>
          <p:spPr bwMode="auto">
            <a:xfrm>
              <a:off x="360362" y="1781889"/>
              <a:ext cx="1144765" cy="1144191"/>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rgbClr val="FF6600"/>
                </a:solidFill>
                <a:latin typeface="Helvetica 75 Bold" panose="020B0804020202020204" pitchFamily="34" charset="0"/>
              </a:endParaRPr>
            </a:p>
          </p:txBody>
        </p:sp>
        <p:sp>
          <p:nvSpPr>
            <p:cNvPr id="8" name="Freeform 7"/>
            <p:cNvSpPr>
              <a:spLocks noEditPoints="1"/>
            </p:cNvSpPr>
            <p:nvPr/>
          </p:nvSpPr>
          <p:spPr bwMode="auto">
            <a:xfrm>
              <a:off x="702813" y="2650392"/>
              <a:ext cx="142160" cy="166334"/>
            </a:xfrm>
            <a:custGeom>
              <a:avLst/>
              <a:gdLst>
                <a:gd name="T0" fmla="*/ 31 w 104"/>
                <a:gd name="T1" fmla="*/ 85 h 122"/>
                <a:gd name="T2" fmla="*/ 45 w 104"/>
                <a:gd name="T3" fmla="*/ 101 h 122"/>
                <a:gd name="T4" fmla="*/ 73 w 104"/>
                <a:gd name="T5" fmla="*/ 88 h 122"/>
                <a:gd name="T6" fmla="*/ 73 w 104"/>
                <a:gd name="T7" fmla="*/ 60 h 122"/>
                <a:gd name="T8" fmla="*/ 31 w 104"/>
                <a:gd name="T9" fmla="*/ 85 h 122"/>
                <a:gd name="T10" fmla="*/ 74 w 104"/>
                <a:gd name="T11" fmla="*/ 110 h 122"/>
                <a:gd name="T12" fmla="*/ 35 w 104"/>
                <a:gd name="T13" fmla="*/ 122 h 122"/>
                <a:gd name="T14" fmla="*/ 0 w 104"/>
                <a:gd name="T15" fmla="*/ 88 h 122"/>
                <a:gd name="T16" fmla="*/ 74 w 104"/>
                <a:gd name="T17" fmla="*/ 42 h 122"/>
                <a:gd name="T18" fmla="*/ 74 w 104"/>
                <a:gd name="T19" fmla="*/ 35 h 122"/>
                <a:gd name="T20" fmla="*/ 56 w 104"/>
                <a:gd name="T21" fmla="*/ 22 h 122"/>
                <a:gd name="T22" fmla="*/ 27 w 104"/>
                <a:gd name="T23" fmla="*/ 35 h 122"/>
                <a:gd name="T24" fmla="*/ 6 w 104"/>
                <a:gd name="T25" fmla="*/ 23 h 122"/>
                <a:gd name="T26" fmla="*/ 56 w 104"/>
                <a:gd name="T27" fmla="*/ 0 h 122"/>
                <a:gd name="T28" fmla="*/ 104 w 104"/>
                <a:gd name="T29" fmla="*/ 35 h 122"/>
                <a:gd name="T30" fmla="*/ 104 w 104"/>
                <a:gd name="T31" fmla="*/ 120 h 122"/>
                <a:gd name="T32" fmla="*/ 77 w 104"/>
                <a:gd name="T33" fmla="*/ 120 h 122"/>
                <a:gd name="T34" fmla="*/ 74 w 104"/>
                <a:gd name="T35"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22">
                  <a:moveTo>
                    <a:pt x="31" y="85"/>
                  </a:moveTo>
                  <a:cubicBezTo>
                    <a:pt x="31" y="93"/>
                    <a:pt x="36" y="101"/>
                    <a:pt x="45" y="101"/>
                  </a:cubicBezTo>
                  <a:cubicBezTo>
                    <a:pt x="54" y="101"/>
                    <a:pt x="64" y="97"/>
                    <a:pt x="73" y="88"/>
                  </a:cubicBezTo>
                  <a:cubicBezTo>
                    <a:pt x="73" y="60"/>
                    <a:pt x="73" y="60"/>
                    <a:pt x="73" y="60"/>
                  </a:cubicBezTo>
                  <a:cubicBezTo>
                    <a:pt x="44" y="64"/>
                    <a:pt x="31" y="71"/>
                    <a:pt x="31" y="85"/>
                  </a:cubicBezTo>
                  <a:moveTo>
                    <a:pt x="74" y="110"/>
                  </a:moveTo>
                  <a:cubicBezTo>
                    <a:pt x="62" y="118"/>
                    <a:pt x="49" y="122"/>
                    <a:pt x="35" y="122"/>
                  </a:cubicBezTo>
                  <a:cubicBezTo>
                    <a:pt x="13" y="122"/>
                    <a:pt x="0" y="107"/>
                    <a:pt x="0" y="88"/>
                  </a:cubicBezTo>
                  <a:cubicBezTo>
                    <a:pt x="0" y="61"/>
                    <a:pt x="24" y="47"/>
                    <a:pt x="74" y="42"/>
                  </a:cubicBezTo>
                  <a:cubicBezTo>
                    <a:pt x="74" y="35"/>
                    <a:pt x="74" y="35"/>
                    <a:pt x="74" y="35"/>
                  </a:cubicBezTo>
                  <a:cubicBezTo>
                    <a:pt x="74" y="27"/>
                    <a:pt x="68" y="22"/>
                    <a:pt x="56" y="22"/>
                  </a:cubicBezTo>
                  <a:cubicBezTo>
                    <a:pt x="44" y="22"/>
                    <a:pt x="34" y="26"/>
                    <a:pt x="27" y="35"/>
                  </a:cubicBezTo>
                  <a:cubicBezTo>
                    <a:pt x="6" y="23"/>
                    <a:pt x="6" y="23"/>
                    <a:pt x="6" y="23"/>
                  </a:cubicBezTo>
                  <a:cubicBezTo>
                    <a:pt x="17" y="8"/>
                    <a:pt x="34" y="0"/>
                    <a:pt x="56" y="0"/>
                  </a:cubicBezTo>
                  <a:cubicBezTo>
                    <a:pt x="87" y="0"/>
                    <a:pt x="104" y="14"/>
                    <a:pt x="104" y="35"/>
                  </a:cubicBezTo>
                  <a:cubicBezTo>
                    <a:pt x="104" y="35"/>
                    <a:pt x="104" y="120"/>
                    <a:pt x="104" y="120"/>
                  </a:cubicBezTo>
                  <a:cubicBezTo>
                    <a:pt x="77" y="120"/>
                    <a:pt x="77" y="120"/>
                    <a:pt x="77" y="120"/>
                  </a:cubicBezTo>
                  <a:lnTo>
                    <a:pt x="74"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9" name="Freeform 7"/>
            <p:cNvSpPr>
              <a:spLocks/>
            </p:cNvSpPr>
            <p:nvPr/>
          </p:nvSpPr>
          <p:spPr bwMode="auto">
            <a:xfrm>
              <a:off x="878931" y="2650392"/>
              <a:ext cx="143311" cy="164031"/>
            </a:xfrm>
            <a:custGeom>
              <a:avLst/>
              <a:gdLst>
                <a:gd name="T0" fmla="*/ 0 w 105"/>
                <a:gd name="T1" fmla="*/ 6 h 120"/>
                <a:gd name="T2" fmla="*/ 25 w 105"/>
                <a:gd name="T3" fmla="*/ 2 h 120"/>
                <a:gd name="T4" fmla="*/ 28 w 105"/>
                <a:gd name="T5" fmla="*/ 16 h 120"/>
                <a:gd name="T6" fmla="*/ 68 w 105"/>
                <a:gd name="T7" fmla="*/ 0 h 120"/>
                <a:gd name="T8" fmla="*/ 105 w 105"/>
                <a:gd name="T9" fmla="*/ 38 h 120"/>
                <a:gd name="T10" fmla="*/ 105 w 105"/>
                <a:gd name="T11" fmla="*/ 120 h 120"/>
                <a:gd name="T12" fmla="*/ 74 w 105"/>
                <a:gd name="T13" fmla="*/ 120 h 120"/>
                <a:gd name="T14" fmla="*/ 74 w 105"/>
                <a:gd name="T15" fmla="*/ 44 h 120"/>
                <a:gd name="T16" fmla="*/ 59 w 105"/>
                <a:gd name="T17" fmla="*/ 23 h 120"/>
                <a:gd name="T18" fmla="*/ 30 w 105"/>
                <a:gd name="T19" fmla="*/ 36 h 120"/>
                <a:gd name="T20" fmla="*/ 30 w 105"/>
                <a:gd name="T21" fmla="*/ 120 h 120"/>
                <a:gd name="T22" fmla="*/ 0 w 105"/>
                <a:gd name="T23" fmla="*/ 120 h 120"/>
                <a:gd name="T24" fmla="*/ 0 w 105"/>
                <a:gd name="T2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20">
                  <a:moveTo>
                    <a:pt x="0" y="6"/>
                  </a:moveTo>
                  <a:cubicBezTo>
                    <a:pt x="25" y="2"/>
                    <a:pt x="25" y="2"/>
                    <a:pt x="25" y="2"/>
                  </a:cubicBezTo>
                  <a:cubicBezTo>
                    <a:pt x="28" y="16"/>
                    <a:pt x="28" y="16"/>
                    <a:pt x="28" y="16"/>
                  </a:cubicBezTo>
                  <a:cubicBezTo>
                    <a:pt x="42" y="6"/>
                    <a:pt x="54" y="0"/>
                    <a:pt x="68" y="0"/>
                  </a:cubicBezTo>
                  <a:cubicBezTo>
                    <a:pt x="92" y="0"/>
                    <a:pt x="105" y="13"/>
                    <a:pt x="105" y="38"/>
                  </a:cubicBezTo>
                  <a:cubicBezTo>
                    <a:pt x="105" y="120"/>
                    <a:pt x="105" y="120"/>
                    <a:pt x="105" y="120"/>
                  </a:cubicBezTo>
                  <a:cubicBezTo>
                    <a:pt x="74" y="120"/>
                    <a:pt x="74" y="120"/>
                    <a:pt x="74" y="120"/>
                  </a:cubicBezTo>
                  <a:cubicBezTo>
                    <a:pt x="74" y="44"/>
                    <a:pt x="74" y="44"/>
                    <a:pt x="74" y="44"/>
                  </a:cubicBezTo>
                  <a:cubicBezTo>
                    <a:pt x="74" y="29"/>
                    <a:pt x="70" y="23"/>
                    <a:pt x="59" y="23"/>
                  </a:cubicBezTo>
                  <a:cubicBezTo>
                    <a:pt x="50" y="23"/>
                    <a:pt x="41" y="27"/>
                    <a:pt x="30" y="36"/>
                  </a:cubicBezTo>
                  <a:cubicBezTo>
                    <a:pt x="30" y="120"/>
                    <a:pt x="30" y="120"/>
                    <a:pt x="30" y="120"/>
                  </a:cubicBezTo>
                  <a:cubicBezTo>
                    <a:pt x="0" y="120"/>
                    <a:pt x="0" y="120"/>
                    <a:pt x="0" y="12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0" name="Freeform 8"/>
            <p:cNvSpPr>
              <a:spLocks noEditPoints="1"/>
            </p:cNvSpPr>
            <p:nvPr/>
          </p:nvSpPr>
          <p:spPr bwMode="auto">
            <a:xfrm>
              <a:off x="1225411" y="2650392"/>
              <a:ext cx="149067" cy="166334"/>
            </a:xfrm>
            <a:custGeom>
              <a:avLst/>
              <a:gdLst>
                <a:gd name="T0" fmla="*/ 79 w 109"/>
                <a:gd name="T1" fmla="*/ 46 h 122"/>
                <a:gd name="T2" fmla="*/ 55 w 109"/>
                <a:gd name="T3" fmla="*/ 21 h 122"/>
                <a:gd name="T4" fmla="*/ 31 w 109"/>
                <a:gd name="T5" fmla="*/ 46 h 122"/>
                <a:gd name="T6" fmla="*/ 79 w 109"/>
                <a:gd name="T7" fmla="*/ 46 h 122"/>
                <a:gd name="T8" fmla="*/ 56 w 109"/>
                <a:gd name="T9" fmla="*/ 122 h 122"/>
                <a:gd name="T10" fmla="*/ 0 w 109"/>
                <a:gd name="T11" fmla="*/ 62 h 122"/>
                <a:gd name="T12" fmla="*/ 55 w 109"/>
                <a:gd name="T13" fmla="*/ 0 h 122"/>
                <a:gd name="T14" fmla="*/ 109 w 109"/>
                <a:gd name="T15" fmla="*/ 60 h 122"/>
                <a:gd name="T16" fmla="*/ 109 w 109"/>
                <a:gd name="T17" fmla="*/ 66 h 122"/>
                <a:gd name="T18" fmla="*/ 31 w 109"/>
                <a:gd name="T19" fmla="*/ 66 h 122"/>
                <a:gd name="T20" fmla="*/ 58 w 109"/>
                <a:gd name="T21" fmla="*/ 100 h 122"/>
                <a:gd name="T22" fmla="*/ 85 w 109"/>
                <a:gd name="T23" fmla="*/ 84 h 122"/>
                <a:gd name="T24" fmla="*/ 108 w 109"/>
                <a:gd name="T25" fmla="*/ 97 h 122"/>
                <a:gd name="T26" fmla="*/ 56 w 109"/>
                <a:gd name="T2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 h="122">
                  <a:moveTo>
                    <a:pt x="79" y="46"/>
                  </a:moveTo>
                  <a:cubicBezTo>
                    <a:pt x="79" y="30"/>
                    <a:pt x="70" y="21"/>
                    <a:pt x="55" y="21"/>
                  </a:cubicBezTo>
                  <a:cubicBezTo>
                    <a:pt x="41" y="21"/>
                    <a:pt x="32" y="30"/>
                    <a:pt x="31" y="46"/>
                  </a:cubicBezTo>
                  <a:lnTo>
                    <a:pt x="79" y="46"/>
                  </a:lnTo>
                  <a:close/>
                  <a:moveTo>
                    <a:pt x="56" y="122"/>
                  </a:moveTo>
                  <a:cubicBezTo>
                    <a:pt x="21" y="122"/>
                    <a:pt x="0" y="100"/>
                    <a:pt x="0" y="62"/>
                  </a:cubicBezTo>
                  <a:cubicBezTo>
                    <a:pt x="0" y="22"/>
                    <a:pt x="21" y="0"/>
                    <a:pt x="55" y="0"/>
                  </a:cubicBezTo>
                  <a:cubicBezTo>
                    <a:pt x="89" y="0"/>
                    <a:pt x="109" y="22"/>
                    <a:pt x="109" y="60"/>
                  </a:cubicBezTo>
                  <a:cubicBezTo>
                    <a:pt x="109" y="62"/>
                    <a:pt x="109" y="64"/>
                    <a:pt x="109" y="66"/>
                  </a:cubicBezTo>
                  <a:cubicBezTo>
                    <a:pt x="31" y="66"/>
                    <a:pt x="31" y="66"/>
                    <a:pt x="31" y="66"/>
                  </a:cubicBezTo>
                  <a:cubicBezTo>
                    <a:pt x="31" y="88"/>
                    <a:pt x="40" y="100"/>
                    <a:pt x="58" y="100"/>
                  </a:cubicBezTo>
                  <a:cubicBezTo>
                    <a:pt x="70" y="100"/>
                    <a:pt x="78" y="95"/>
                    <a:pt x="85" y="84"/>
                  </a:cubicBezTo>
                  <a:cubicBezTo>
                    <a:pt x="108" y="97"/>
                    <a:pt x="108" y="97"/>
                    <a:pt x="108" y="97"/>
                  </a:cubicBezTo>
                  <a:cubicBezTo>
                    <a:pt x="98" y="114"/>
                    <a:pt x="80" y="122"/>
                    <a:pt x="56" y="1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1" name="Freeform 9"/>
            <p:cNvSpPr>
              <a:spLocks noEditPoints="1"/>
            </p:cNvSpPr>
            <p:nvPr/>
          </p:nvSpPr>
          <p:spPr bwMode="auto">
            <a:xfrm>
              <a:off x="415039" y="2650392"/>
              <a:ext cx="158276" cy="169211"/>
            </a:xfrm>
            <a:custGeom>
              <a:avLst/>
              <a:gdLst>
                <a:gd name="T0" fmla="*/ 58 w 116"/>
                <a:gd name="T1" fmla="*/ 26 h 124"/>
                <a:gd name="T2" fmla="*/ 31 w 116"/>
                <a:gd name="T3" fmla="*/ 62 h 124"/>
                <a:gd name="T4" fmla="*/ 58 w 116"/>
                <a:gd name="T5" fmla="*/ 98 h 124"/>
                <a:gd name="T6" fmla="*/ 85 w 116"/>
                <a:gd name="T7" fmla="*/ 62 h 124"/>
                <a:gd name="T8" fmla="*/ 58 w 116"/>
                <a:gd name="T9" fmla="*/ 26 h 124"/>
                <a:gd name="T10" fmla="*/ 58 w 116"/>
                <a:gd name="T11" fmla="*/ 124 h 124"/>
                <a:gd name="T12" fmla="*/ 0 w 116"/>
                <a:gd name="T13" fmla="*/ 62 h 124"/>
                <a:gd name="T14" fmla="*/ 58 w 116"/>
                <a:gd name="T15" fmla="*/ 0 h 124"/>
                <a:gd name="T16" fmla="*/ 116 w 116"/>
                <a:gd name="T17" fmla="*/ 62 h 124"/>
                <a:gd name="T18" fmla="*/ 58 w 116"/>
                <a:gd name="T1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24">
                  <a:moveTo>
                    <a:pt x="58" y="26"/>
                  </a:moveTo>
                  <a:cubicBezTo>
                    <a:pt x="35" y="26"/>
                    <a:pt x="31" y="47"/>
                    <a:pt x="31" y="62"/>
                  </a:cubicBezTo>
                  <a:cubicBezTo>
                    <a:pt x="31" y="77"/>
                    <a:pt x="35" y="98"/>
                    <a:pt x="58" y="98"/>
                  </a:cubicBezTo>
                  <a:cubicBezTo>
                    <a:pt x="81" y="98"/>
                    <a:pt x="85" y="77"/>
                    <a:pt x="85" y="62"/>
                  </a:cubicBezTo>
                  <a:cubicBezTo>
                    <a:pt x="85" y="47"/>
                    <a:pt x="81" y="26"/>
                    <a:pt x="58" y="26"/>
                  </a:cubicBezTo>
                  <a:moveTo>
                    <a:pt x="58" y="124"/>
                  </a:moveTo>
                  <a:cubicBezTo>
                    <a:pt x="27" y="124"/>
                    <a:pt x="0" y="104"/>
                    <a:pt x="0" y="62"/>
                  </a:cubicBezTo>
                  <a:cubicBezTo>
                    <a:pt x="0" y="19"/>
                    <a:pt x="27" y="0"/>
                    <a:pt x="58" y="0"/>
                  </a:cubicBezTo>
                  <a:cubicBezTo>
                    <a:pt x="88" y="0"/>
                    <a:pt x="116" y="19"/>
                    <a:pt x="116" y="62"/>
                  </a:cubicBezTo>
                  <a:cubicBezTo>
                    <a:pt x="116" y="104"/>
                    <a:pt x="88" y="124"/>
                    <a:pt x="58" y="1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2" name="Freeform 10"/>
            <p:cNvSpPr>
              <a:spLocks/>
            </p:cNvSpPr>
            <p:nvPr/>
          </p:nvSpPr>
          <p:spPr bwMode="auto">
            <a:xfrm>
              <a:off x="602092" y="2650392"/>
              <a:ext cx="89785" cy="164031"/>
            </a:xfrm>
            <a:custGeom>
              <a:avLst/>
              <a:gdLst>
                <a:gd name="T0" fmla="*/ 0 w 66"/>
                <a:gd name="T1" fmla="*/ 3 h 120"/>
                <a:gd name="T2" fmla="*/ 30 w 66"/>
                <a:gd name="T3" fmla="*/ 3 h 120"/>
                <a:gd name="T4" fmla="*/ 30 w 66"/>
                <a:gd name="T5" fmla="*/ 17 h 120"/>
                <a:gd name="T6" fmla="*/ 62 w 66"/>
                <a:gd name="T7" fmla="*/ 0 h 120"/>
                <a:gd name="T8" fmla="*/ 66 w 66"/>
                <a:gd name="T9" fmla="*/ 1 h 120"/>
                <a:gd name="T10" fmla="*/ 66 w 66"/>
                <a:gd name="T11" fmla="*/ 30 h 120"/>
                <a:gd name="T12" fmla="*/ 64 w 66"/>
                <a:gd name="T13" fmla="*/ 30 h 120"/>
                <a:gd name="T14" fmla="*/ 32 w 66"/>
                <a:gd name="T15" fmla="*/ 42 h 120"/>
                <a:gd name="T16" fmla="*/ 32 w 66"/>
                <a:gd name="T17" fmla="*/ 120 h 120"/>
                <a:gd name="T18" fmla="*/ 0 w 66"/>
                <a:gd name="T19" fmla="*/ 120 h 120"/>
                <a:gd name="T20" fmla="*/ 0 w 66"/>
                <a:gd name="T21"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120">
                  <a:moveTo>
                    <a:pt x="0" y="3"/>
                  </a:moveTo>
                  <a:cubicBezTo>
                    <a:pt x="30" y="3"/>
                    <a:pt x="30" y="3"/>
                    <a:pt x="30" y="3"/>
                  </a:cubicBezTo>
                  <a:cubicBezTo>
                    <a:pt x="30" y="17"/>
                    <a:pt x="30" y="17"/>
                    <a:pt x="30" y="17"/>
                  </a:cubicBezTo>
                  <a:cubicBezTo>
                    <a:pt x="35" y="9"/>
                    <a:pt x="49" y="0"/>
                    <a:pt x="62" y="0"/>
                  </a:cubicBezTo>
                  <a:cubicBezTo>
                    <a:pt x="63" y="0"/>
                    <a:pt x="65" y="0"/>
                    <a:pt x="66" y="1"/>
                  </a:cubicBezTo>
                  <a:cubicBezTo>
                    <a:pt x="66" y="30"/>
                    <a:pt x="66" y="30"/>
                    <a:pt x="66" y="30"/>
                  </a:cubicBezTo>
                  <a:cubicBezTo>
                    <a:pt x="64" y="30"/>
                    <a:pt x="64" y="30"/>
                    <a:pt x="64" y="30"/>
                  </a:cubicBezTo>
                  <a:cubicBezTo>
                    <a:pt x="51" y="30"/>
                    <a:pt x="36" y="32"/>
                    <a:pt x="32" y="42"/>
                  </a:cubicBezTo>
                  <a:cubicBezTo>
                    <a:pt x="32" y="120"/>
                    <a:pt x="32" y="120"/>
                    <a:pt x="32" y="120"/>
                  </a:cubicBezTo>
                  <a:cubicBezTo>
                    <a:pt x="0" y="120"/>
                    <a:pt x="0" y="120"/>
                    <a:pt x="0" y="12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3" name="Freeform 11"/>
            <p:cNvSpPr>
              <a:spLocks noEditPoints="1"/>
            </p:cNvSpPr>
            <p:nvPr/>
          </p:nvSpPr>
          <p:spPr bwMode="auto">
            <a:xfrm>
              <a:off x="1051020" y="2650392"/>
              <a:ext cx="149642" cy="226766"/>
            </a:xfrm>
            <a:custGeom>
              <a:avLst/>
              <a:gdLst>
                <a:gd name="T0" fmla="*/ 110 w 110"/>
                <a:gd name="T1" fmla="*/ 2 h 166"/>
                <a:gd name="T2" fmla="*/ 110 w 110"/>
                <a:gd name="T3" fmla="*/ 114 h 166"/>
                <a:gd name="T4" fmla="*/ 52 w 110"/>
                <a:gd name="T5" fmla="*/ 166 h 166"/>
                <a:gd name="T6" fmla="*/ 3 w 110"/>
                <a:gd name="T7" fmla="*/ 137 h 166"/>
                <a:gd name="T8" fmla="*/ 34 w 110"/>
                <a:gd name="T9" fmla="*/ 132 h 166"/>
                <a:gd name="T10" fmla="*/ 56 w 110"/>
                <a:gd name="T11" fmla="*/ 143 h 166"/>
                <a:gd name="T12" fmla="*/ 80 w 110"/>
                <a:gd name="T13" fmla="*/ 117 h 166"/>
                <a:gd name="T14" fmla="*/ 80 w 110"/>
                <a:gd name="T15" fmla="*/ 104 h 166"/>
                <a:gd name="T16" fmla="*/ 79 w 110"/>
                <a:gd name="T17" fmla="*/ 103 h 166"/>
                <a:gd name="T18" fmla="*/ 49 w 110"/>
                <a:gd name="T19" fmla="*/ 120 h 166"/>
                <a:gd name="T20" fmla="*/ 0 w 110"/>
                <a:gd name="T21" fmla="*/ 62 h 166"/>
                <a:gd name="T22" fmla="*/ 47 w 110"/>
                <a:gd name="T23" fmla="*/ 0 h 166"/>
                <a:gd name="T24" fmla="*/ 81 w 110"/>
                <a:gd name="T25" fmla="*/ 17 h 166"/>
                <a:gd name="T26" fmla="*/ 81 w 110"/>
                <a:gd name="T27" fmla="*/ 16 h 166"/>
                <a:gd name="T28" fmla="*/ 84 w 110"/>
                <a:gd name="T29" fmla="*/ 2 h 166"/>
                <a:gd name="T30" fmla="*/ 110 w 110"/>
                <a:gd name="T31" fmla="*/ 2 h 166"/>
                <a:gd name="T32" fmla="*/ 55 w 110"/>
                <a:gd name="T33" fmla="*/ 95 h 166"/>
                <a:gd name="T34" fmla="*/ 80 w 110"/>
                <a:gd name="T35" fmla="*/ 55 h 166"/>
                <a:gd name="T36" fmla="*/ 54 w 110"/>
                <a:gd name="T37" fmla="*/ 22 h 166"/>
                <a:gd name="T38" fmla="*/ 31 w 110"/>
                <a:gd name="T39" fmla="*/ 57 h 166"/>
                <a:gd name="T40" fmla="*/ 55 w 110"/>
                <a:gd name="T41" fmla="*/ 9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166">
                  <a:moveTo>
                    <a:pt x="110" y="2"/>
                  </a:moveTo>
                  <a:cubicBezTo>
                    <a:pt x="110" y="114"/>
                    <a:pt x="110" y="114"/>
                    <a:pt x="110" y="114"/>
                  </a:cubicBezTo>
                  <a:cubicBezTo>
                    <a:pt x="110" y="133"/>
                    <a:pt x="108" y="166"/>
                    <a:pt x="52" y="166"/>
                  </a:cubicBezTo>
                  <a:cubicBezTo>
                    <a:pt x="29" y="166"/>
                    <a:pt x="8" y="157"/>
                    <a:pt x="3" y="137"/>
                  </a:cubicBezTo>
                  <a:cubicBezTo>
                    <a:pt x="34" y="132"/>
                    <a:pt x="34" y="132"/>
                    <a:pt x="34" y="132"/>
                  </a:cubicBezTo>
                  <a:cubicBezTo>
                    <a:pt x="35" y="138"/>
                    <a:pt x="39" y="143"/>
                    <a:pt x="56" y="143"/>
                  </a:cubicBezTo>
                  <a:cubicBezTo>
                    <a:pt x="72" y="143"/>
                    <a:pt x="80" y="136"/>
                    <a:pt x="80" y="117"/>
                  </a:cubicBezTo>
                  <a:cubicBezTo>
                    <a:pt x="80" y="104"/>
                    <a:pt x="80" y="104"/>
                    <a:pt x="80" y="104"/>
                  </a:cubicBezTo>
                  <a:cubicBezTo>
                    <a:pt x="79" y="103"/>
                    <a:pt x="79" y="103"/>
                    <a:pt x="79" y="103"/>
                  </a:cubicBezTo>
                  <a:cubicBezTo>
                    <a:pt x="74" y="112"/>
                    <a:pt x="67" y="120"/>
                    <a:pt x="49" y="120"/>
                  </a:cubicBezTo>
                  <a:cubicBezTo>
                    <a:pt x="22" y="120"/>
                    <a:pt x="0" y="101"/>
                    <a:pt x="0" y="62"/>
                  </a:cubicBezTo>
                  <a:cubicBezTo>
                    <a:pt x="0" y="22"/>
                    <a:pt x="22" y="0"/>
                    <a:pt x="47" y="0"/>
                  </a:cubicBezTo>
                  <a:cubicBezTo>
                    <a:pt x="71" y="0"/>
                    <a:pt x="79" y="11"/>
                    <a:pt x="81" y="17"/>
                  </a:cubicBezTo>
                  <a:cubicBezTo>
                    <a:pt x="81" y="16"/>
                    <a:pt x="81" y="16"/>
                    <a:pt x="81" y="16"/>
                  </a:cubicBezTo>
                  <a:cubicBezTo>
                    <a:pt x="84" y="2"/>
                    <a:pt x="84" y="2"/>
                    <a:pt x="84" y="2"/>
                  </a:cubicBezTo>
                  <a:lnTo>
                    <a:pt x="110" y="2"/>
                  </a:lnTo>
                  <a:close/>
                  <a:moveTo>
                    <a:pt x="55" y="95"/>
                  </a:moveTo>
                  <a:cubicBezTo>
                    <a:pt x="78" y="95"/>
                    <a:pt x="80" y="71"/>
                    <a:pt x="80" y="55"/>
                  </a:cubicBezTo>
                  <a:cubicBezTo>
                    <a:pt x="80" y="37"/>
                    <a:pt x="71" y="22"/>
                    <a:pt x="54" y="22"/>
                  </a:cubicBezTo>
                  <a:cubicBezTo>
                    <a:pt x="43" y="22"/>
                    <a:pt x="31" y="30"/>
                    <a:pt x="31" y="57"/>
                  </a:cubicBezTo>
                  <a:cubicBezTo>
                    <a:pt x="31" y="71"/>
                    <a:pt x="32" y="95"/>
                    <a:pt x="55"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sp>
          <p:nvSpPr>
            <p:cNvPr id="14" name="Freeform 12"/>
            <p:cNvSpPr>
              <a:spLocks noEditPoints="1"/>
            </p:cNvSpPr>
            <p:nvPr/>
          </p:nvSpPr>
          <p:spPr bwMode="auto">
            <a:xfrm>
              <a:off x="1348002" y="2593413"/>
              <a:ext cx="112232" cy="52950"/>
            </a:xfrm>
            <a:custGeom>
              <a:avLst/>
              <a:gdLst>
                <a:gd name="T0" fmla="*/ 195 w 195"/>
                <a:gd name="T1" fmla="*/ 92 h 92"/>
                <a:gd name="T2" fmla="*/ 178 w 195"/>
                <a:gd name="T3" fmla="*/ 92 h 92"/>
                <a:gd name="T4" fmla="*/ 178 w 195"/>
                <a:gd name="T5" fmla="*/ 16 h 92"/>
                <a:gd name="T6" fmla="*/ 178 w 195"/>
                <a:gd name="T7" fmla="*/ 16 h 92"/>
                <a:gd name="T8" fmla="*/ 147 w 195"/>
                <a:gd name="T9" fmla="*/ 92 h 92"/>
                <a:gd name="T10" fmla="*/ 138 w 195"/>
                <a:gd name="T11" fmla="*/ 92 h 92"/>
                <a:gd name="T12" fmla="*/ 110 w 195"/>
                <a:gd name="T13" fmla="*/ 16 h 92"/>
                <a:gd name="T14" fmla="*/ 107 w 195"/>
                <a:gd name="T15" fmla="*/ 16 h 92"/>
                <a:gd name="T16" fmla="*/ 107 w 195"/>
                <a:gd name="T17" fmla="*/ 92 h 92"/>
                <a:gd name="T18" fmla="*/ 93 w 195"/>
                <a:gd name="T19" fmla="*/ 92 h 92"/>
                <a:gd name="T20" fmla="*/ 93 w 195"/>
                <a:gd name="T21" fmla="*/ 0 h 92"/>
                <a:gd name="T22" fmla="*/ 117 w 195"/>
                <a:gd name="T23" fmla="*/ 0 h 92"/>
                <a:gd name="T24" fmla="*/ 145 w 195"/>
                <a:gd name="T25" fmla="*/ 71 h 92"/>
                <a:gd name="T26" fmla="*/ 171 w 195"/>
                <a:gd name="T27" fmla="*/ 0 h 92"/>
                <a:gd name="T28" fmla="*/ 195 w 195"/>
                <a:gd name="T29" fmla="*/ 0 h 92"/>
                <a:gd name="T30" fmla="*/ 195 w 195"/>
                <a:gd name="T31" fmla="*/ 92 h 92"/>
                <a:gd name="T32" fmla="*/ 74 w 195"/>
                <a:gd name="T33" fmla="*/ 14 h 92"/>
                <a:gd name="T34" fmla="*/ 46 w 195"/>
                <a:gd name="T35" fmla="*/ 14 h 92"/>
                <a:gd name="T36" fmla="*/ 46 w 195"/>
                <a:gd name="T37" fmla="*/ 92 h 92"/>
                <a:gd name="T38" fmla="*/ 31 w 195"/>
                <a:gd name="T39" fmla="*/ 92 h 92"/>
                <a:gd name="T40" fmla="*/ 31 w 195"/>
                <a:gd name="T41" fmla="*/ 14 h 92"/>
                <a:gd name="T42" fmla="*/ 0 w 195"/>
                <a:gd name="T43" fmla="*/ 14 h 92"/>
                <a:gd name="T44" fmla="*/ 0 w 195"/>
                <a:gd name="T45" fmla="*/ 0 h 92"/>
                <a:gd name="T46" fmla="*/ 74 w 195"/>
                <a:gd name="T47" fmla="*/ 0 h 92"/>
                <a:gd name="T48" fmla="*/ 74 w 195"/>
                <a:gd name="T49" fmla="*/ 1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92">
                  <a:moveTo>
                    <a:pt x="195" y="92"/>
                  </a:moveTo>
                  <a:lnTo>
                    <a:pt x="178" y="92"/>
                  </a:lnTo>
                  <a:lnTo>
                    <a:pt x="178" y="16"/>
                  </a:lnTo>
                  <a:lnTo>
                    <a:pt x="178" y="16"/>
                  </a:lnTo>
                  <a:lnTo>
                    <a:pt x="147" y="92"/>
                  </a:lnTo>
                  <a:lnTo>
                    <a:pt x="138" y="92"/>
                  </a:lnTo>
                  <a:lnTo>
                    <a:pt x="110" y="16"/>
                  </a:lnTo>
                  <a:lnTo>
                    <a:pt x="107" y="16"/>
                  </a:lnTo>
                  <a:lnTo>
                    <a:pt x="107" y="92"/>
                  </a:lnTo>
                  <a:lnTo>
                    <a:pt x="93" y="92"/>
                  </a:lnTo>
                  <a:lnTo>
                    <a:pt x="93" y="0"/>
                  </a:lnTo>
                  <a:lnTo>
                    <a:pt x="117" y="0"/>
                  </a:lnTo>
                  <a:lnTo>
                    <a:pt x="145" y="71"/>
                  </a:lnTo>
                  <a:lnTo>
                    <a:pt x="171" y="0"/>
                  </a:lnTo>
                  <a:lnTo>
                    <a:pt x="195" y="0"/>
                  </a:lnTo>
                  <a:lnTo>
                    <a:pt x="195" y="92"/>
                  </a:lnTo>
                  <a:close/>
                  <a:moveTo>
                    <a:pt x="74" y="14"/>
                  </a:moveTo>
                  <a:lnTo>
                    <a:pt x="46" y="14"/>
                  </a:lnTo>
                  <a:lnTo>
                    <a:pt x="46" y="92"/>
                  </a:lnTo>
                  <a:lnTo>
                    <a:pt x="31" y="92"/>
                  </a:lnTo>
                  <a:lnTo>
                    <a:pt x="31" y="14"/>
                  </a:lnTo>
                  <a:lnTo>
                    <a:pt x="0" y="14"/>
                  </a:lnTo>
                  <a:lnTo>
                    <a:pt x="0" y="0"/>
                  </a:lnTo>
                  <a:lnTo>
                    <a:pt x="74" y="0"/>
                  </a:lnTo>
                  <a:lnTo>
                    <a:pt x="74"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defTabSz="914400" fontAlgn="auto">
                <a:lnSpc>
                  <a:spcPct val="90000"/>
                </a:lnSpc>
                <a:spcBef>
                  <a:spcPts val="0"/>
                </a:spcBef>
                <a:spcAft>
                  <a:spcPts val="1200"/>
                </a:spcAft>
                <a:defRPr/>
              </a:pPr>
              <a:endParaRPr lang="en-GB" sz="1800" kern="0" dirty="0">
                <a:solidFill>
                  <a:sysClr val="windowText" lastClr="000000"/>
                </a:solidFill>
                <a:latin typeface="Helvetica 75 Bold" panose="020B0804020202020204" pitchFamily="34" charset="0"/>
              </a:endParaRPr>
            </a:p>
          </p:txBody>
        </p:sp>
      </p:grpSp>
    </p:spTree>
    <p:extLst>
      <p:ext uri="{BB962C8B-B14F-4D97-AF65-F5344CB8AC3E}">
        <p14:creationId xmlns:p14="http://schemas.microsoft.com/office/powerpoint/2010/main" val="2948911420"/>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hf sldNum="0" hdr="0" ftr="0"/>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302400"/>
            <a:ext cx="7084800" cy="737100"/>
          </a:xfrm>
        </p:spPr>
        <p:txBody>
          <a:bodyPr/>
          <a:lstStyle>
            <a:lvl1pPr algn="l">
              <a:defRPr baseline="0"/>
            </a:lvl1pPr>
          </a:lstStyle>
          <a:p>
            <a:r>
              <a:rPr lang="fr-FR" dirty="0" smtClean="0"/>
              <a:t>pour ajouter une diapo différente &gt; Accueil &gt; Nouvelle diapositive (puis cliquez menu déroulant) </a:t>
            </a:r>
            <a:endParaRPr lang="fr-FR" dirty="0"/>
          </a:p>
        </p:txBody>
      </p:sp>
      <p:sp>
        <p:nvSpPr>
          <p:cNvPr id="26" name="Espace réservé du contenu 2"/>
          <p:cNvSpPr>
            <a:spLocks noGrp="1"/>
          </p:cNvSpPr>
          <p:nvPr>
            <p:ph idx="1" hasCustomPrompt="1"/>
          </p:nvPr>
        </p:nvSpPr>
        <p:spPr>
          <a:xfrm>
            <a:off x="1042989" y="1329929"/>
            <a:ext cx="7058025" cy="2915840"/>
          </a:xfrm>
        </p:spPr>
        <p:txBody>
          <a:bodyPr/>
          <a:lstStyle>
            <a:lvl1pPr>
              <a:defRPr sz="1800" baseline="0"/>
            </a:lvl1pPr>
            <a:lvl2pPr>
              <a:spcAft>
                <a:spcPct val="0"/>
              </a:spcAft>
              <a:buFont typeface="Arial" charset="0"/>
              <a:buChar char="–"/>
              <a:defRPr/>
            </a:lvl2pPr>
          </a:lstStyle>
          <a:p>
            <a:r>
              <a:rPr lang="fr-FR" dirty="0" smtClean="0"/>
              <a:t>écrivez le texte ici, si besoin sélectionnez une icône ci-dessous pour ajouter un tableau, un graphique, un </a:t>
            </a:r>
            <a:r>
              <a:rPr lang="fr-FR" dirty="0" err="1" smtClean="0"/>
              <a:t>SmartArt</a:t>
            </a:r>
            <a:r>
              <a:rPr lang="fr-FR" dirty="0" smtClean="0"/>
              <a:t>, une image ou une vidéo</a:t>
            </a:r>
            <a:endParaRPr lang="fr-FR" dirty="0"/>
          </a:p>
        </p:txBody>
      </p:sp>
    </p:spTree>
    <p:extLst>
      <p:ext uri="{BB962C8B-B14F-4D97-AF65-F5344CB8AC3E}">
        <p14:creationId xmlns:p14="http://schemas.microsoft.com/office/powerpoint/2010/main" val="2586582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spcAft>
                <a:spcPts val="0"/>
              </a:spcAft>
              <a:defRPr>
                <a:solidFill>
                  <a:srgbClr val="FF6600"/>
                </a:solidFill>
                <a:latin typeface="Helvetica 75 Bold" panose="020B0804020202020204" pitchFamily="34" charset="0"/>
              </a:defRPr>
            </a:lvl1pPr>
          </a:lstStyle>
          <a:p>
            <a:r>
              <a:rPr lang="fr-FR" dirty="0" smtClean="0"/>
              <a:t>Modifiez le titre</a:t>
            </a:r>
            <a:endParaRPr lang="en-US" dirty="0"/>
          </a:p>
        </p:txBody>
      </p:sp>
    </p:spTree>
    <p:extLst>
      <p:ext uri="{BB962C8B-B14F-4D97-AF65-F5344CB8AC3E}">
        <p14:creationId xmlns:p14="http://schemas.microsoft.com/office/powerpoint/2010/main" val="1743569915"/>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63280"/>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3.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5.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theme" Target="../theme/theme6.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heme" Target="../theme/theme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noProof="0" dirty="0" smtClean="0"/>
              <a:t>Cliquez ici pour saisir le titre principal</a:t>
            </a:r>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dirty="0" smtClean="0"/>
              <a:t>Modifiez le texte du masque</a:t>
            </a:r>
          </a:p>
          <a:p>
            <a:pPr lvl="1"/>
            <a:r>
              <a:rPr lang="fr-FR" altLang="en-US" dirty="0" smtClean="0"/>
              <a:t>Deuxième niveau</a:t>
            </a:r>
          </a:p>
          <a:p>
            <a:pPr lvl="2"/>
            <a:r>
              <a:rPr lang="fr-FR" altLang="en-US" dirty="0" smtClean="0"/>
              <a:t>Troisième niveau</a:t>
            </a:r>
          </a:p>
          <a:p>
            <a:pPr lvl="3"/>
            <a:r>
              <a:rPr lang="fr-FR" altLang="en-US" dirty="0" smtClean="0"/>
              <a:t>Quatrième niveau</a:t>
            </a:r>
          </a:p>
          <a:p>
            <a:pPr lvl="4"/>
            <a:r>
              <a:rPr lang="fr-FR" altLang="en-US" dirty="0" smtClean="0"/>
              <a:t>Cinquième niveau</a:t>
            </a:r>
            <a:endParaRPr lang="en-GB" altLang="en-US" dirty="0" smtClean="0"/>
          </a:p>
        </p:txBody>
      </p:sp>
      <p:sp>
        <p:nvSpPr>
          <p:cNvPr id="4" name="Text Placeholder 10"/>
          <p:cNvSpPr txBox="1">
            <a:spLocks/>
          </p:cNvSpPr>
          <p:nvPr/>
        </p:nvSpPr>
        <p:spPr>
          <a:xfrm>
            <a:off x="71500" y="4736753"/>
            <a:ext cx="275010" cy="334961"/>
          </a:xfrm>
          <a:prstGeom prst="rect">
            <a:avLst/>
          </a:prstGeom>
        </p:spPr>
        <p:txBody>
          <a:bodyPr wrap="square" lIns="0" tIns="0" rIns="0" bIns="0" anchor="b">
            <a:norm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fld id="{8702007A-2642-4DC4-A457-FD791426C840}" type="slidenum">
              <a:rPr kumimoji="0" lang="en-GB" sz="800" b="0" i="0" u="none" strike="noStrike" kern="1200" cap="none" spc="0" normalizeH="0" baseline="0" noProof="0" smtClean="0">
                <a:ln>
                  <a:noFill/>
                </a:ln>
                <a:solidFill>
                  <a:schemeClr val="tx1"/>
                </a:solidFill>
                <a:effectLst/>
                <a:uLnTx/>
                <a:uFillTx/>
                <a:latin typeface="Helvetica 75 Bold" panose="020B0804020202020204" pitchFamily="34" charset="0"/>
                <a:ea typeface="+mn-ea"/>
                <a:cs typeface="+mn-cs"/>
              </a:rPr>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t>‹#›</a:t>
            </a:fld>
            <a:endParaRPr kumimoji="0" lang="en-GB" sz="800" b="0" i="0" u="none" strike="noStrike" kern="1200" cap="none" spc="0" normalizeH="0" baseline="0" noProof="0" dirty="0">
              <a:ln>
                <a:noFill/>
              </a:ln>
              <a:solidFill>
                <a:schemeClr val="tx1"/>
              </a:solidFill>
              <a:effectLst/>
              <a:uLnTx/>
              <a:uFillTx/>
              <a:latin typeface="Helvetica 75 Bold" panose="020B0804020202020204" pitchFamily="34" charset="0"/>
              <a:ea typeface="+mn-ea"/>
              <a:cs typeface="+mn-cs"/>
            </a:endParaRPr>
          </a:p>
        </p:txBody>
      </p:sp>
      <p:sp>
        <p:nvSpPr>
          <p:cNvPr id="5" name="Text Placeholder 10"/>
          <p:cNvSpPr txBox="1">
            <a:spLocks/>
          </p:cNvSpPr>
          <p:nvPr/>
        </p:nvSpPr>
        <p:spPr>
          <a:xfrm>
            <a:off x="391181" y="4731990"/>
            <a:ext cx="1125459" cy="339726"/>
          </a:xfrm>
          <a:prstGeom prst="rect">
            <a:avLst/>
          </a:prstGeom>
        </p:spPr>
        <p:txBody>
          <a:bodyPr wrap="square" lIns="0" tIns="0" rIns="0" bIns="0" anchor="b">
            <a:no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r>
              <a:rPr kumimoji="0" lang="en-GB" sz="800" b="0" i="0" u="none" strike="noStrike" kern="1200" cap="none" spc="0" normalizeH="0" baseline="0" noProof="0" dirty="0" smtClean="0">
                <a:ln>
                  <a:noFill/>
                </a:ln>
                <a:solidFill>
                  <a:srgbClr val="FF6600"/>
                </a:solidFill>
                <a:effectLst/>
                <a:uLnTx/>
                <a:uFillTx/>
                <a:latin typeface="Helvetica 75 Bold" panose="020B0804020202020204" pitchFamily="34" charset="0"/>
                <a:ea typeface="+mn-ea"/>
                <a:cs typeface="+mn-cs"/>
              </a:rPr>
              <a:t>Orange / Huawei JIP</a:t>
            </a:r>
            <a:endParaRPr kumimoji="0" lang="en-GB" sz="800" b="0" i="0" u="none" strike="noStrike" kern="1200" cap="none" spc="0" normalizeH="0" baseline="0" noProof="0" dirty="0">
              <a:ln>
                <a:noFill/>
              </a:ln>
              <a:solidFill>
                <a:srgbClr val="FF6600"/>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3319470747"/>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baseline="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noProof="0" dirty="0" smtClean="0"/>
              <a:t>Cliquez ici pour saisir le titre principal</a:t>
            </a:r>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dirty="0" smtClean="0"/>
              <a:t>Modifiez le texte du masque</a:t>
            </a:r>
          </a:p>
          <a:p>
            <a:pPr lvl="1"/>
            <a:r>
              <a:rPr lang="fr-FR" altLang="en-US" dirty="0" smtClean="0"/>
              <a:t>Deuxième niveau</a:t>
            </a:r>
          </a:p>
          <a:p>
            <a:pPr lvl="2"/>
            <a:r>
              <a:rPr lang="fr-FR" altLang="en-US" dirty="0" smtClean="0"/>
              <a:t>Troisième niveau</a:t>
            </a:r>
          </a:p>
          <a:p>
            <a:pPr lvl="3"/>
            <a:r>
              <a:rPr lang="fr-FR" altLang="en-US" dirty="0" smtClean="0"/>
              <a:t>Quatrième niveau</a:t>
            </a:r>
          </a:p>
          <a:p>
            <a:pPr lvl="4"/>
            <a:r>
              <a:rPr lang="fr-FR" altLang="en-US" dirty="0" smtClean="0"/>
              <a:t>Cinquième niveau</a:t>
            </a:r>
            <a:endParaRPr lang="en-GB" altLang="en-US" dirty="0" smtClean="0"/>
          </a:p>
        </p:txBody>
      </p:sp>
      <p:sp>
        <p:nvSpPr>
          <p:cNvPr id="4" name="Text Placeholder 10"/>
          <p:cNvSpPr txBox="1">
            <a:spLocks/>
          </p:cNvSpPr>
          <p:nvPr/>
        </p:nvSpPr>
        <p:spPr>
          <a:xfrm>
            <a:off x="336550" y="4471988"/>
            <a:ext cx="275010" cy="334961"/>
          </a:xfrm>
          <a:prstGeom prst="rect">
            <a:avLst/>
          </a:prstGeom>
        </p:spPr>
        <p:txBody>
          <a:bodyPr wrap="square" lIns="0" tIns="0" rIns="0" bIns="0" anchor="b">
            <a:norm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fld id="{8702007A-2642-4DC4-A457-FD791426C840}" type="slidenum">
              <a:rPr kumimoji="0" lang="en-GB" sz="800" b="0" i="0" u="none" strike="noStrike" kern="1200" cap="none" spc="0" normalizeH="0" baseline="0" noProof="0" smtClean="0">
                <a:ln>
                  <a:noFill/>
                </a:ln>
                <a:solidFill>
                  <a:schemeClr val="bg1"/>
                </a:solidFill>
                <a:effectLst/>
                <a:uLnTx/>
                <a:uFillTx/>
                <a:latin typeface="Helvetica 75 Bold" panose="020B0804020202020204" pitchFamily="34" charset="0"/>
                <a:ea typeface="+mn-ea"/>
                <a:cs typeface="+mn-cs"/>
              </a:rPr>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t>‹#›</a:t>
            </a:fld>
            <a:endParaRPr kumimoji="0" lang="en-GB" sz="800" b="0" i="0" u="none" strike="noStrike" kern="1200" cap="none" spc="0" normalizeH="0" baseline="0" noProof="0" dirty="0">
              <a:ln>
                <a:noFill/>
              </a:ln>
              <a:solidFill>
                <a:schemeClr val="bg1"/>
              </a:solidFill>
              <a:effectLst/>
              <a:uLnTx/>
              <a:uFillTx/>
              <a:latin typeface="Helvetica 75 Bold" panose="020B0804020202020204" pitchFamily="34" charset="0"/>
              <a:ea typeface="+mn-ea"/>
              <a:cs typeface="+mn-cs"/>
            </a:endParaRPr>
          </a:p>
        </p:txBody>
      </p:sp>
      <p:sp>
        <p:nvSpPr>
          <p:cNvPr id="5" name="Text Placeholder 10"/>
          <p:cNvSpPr txBox="1">
            <a:spLocks/>
          </p:cNvSpPr>
          <p:nvPr/>
        </p:nvSpPr>
        <p:spPr>
          <a:xfrm>
            <a:off x="656231" y="4467225"/>
            <a:ext cx="8151220" cy="339726"/>
          </a:xfrm>
          <a:prstGeom prst="rect">
            <a:avLst/>
          </a:prstGeom>
        </p:spPr>
        <p:txBody>
          <a:bodyPr wrap="square" lIns="0" tIns="0" rIns="0" bIns="0" anchor="b">
            <a:no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85000"/>
              </a:lnSpc>
              <a:spcBef>
                <a:spcPct val="0"/>
              </a:spcBef>
              <a:spcAft>
                <a:spcPts val="1200"/>
              </a:spcAft>
              <a:buClr>
                <a:srgbClr val="FFFFFF"/>
              </a:buClr>
              <a:buSzTx/>
              <a:buFont typeface="Helvetica 75" panose="020B0804020202020204" pitchFamily="34" charset="0"/>
              <a:buNone/>
              <a:tabLst/>
              <a:defRPr/>
            </a:pPr>
            <a:r>
              <a:rPr kumimoji="0" lang="en-GB" sz="800" b="0" i="0" u="none" strike="noStrike" kern="1200" cap="none" spc="0" normalizeH="0" baseline="0" noProof="0" dirty="0" smtClean="0">
                <a:ln>
                  <a:noFill/>
                </a:ln>
                <a:solidFill>
                  <a:srgbClr val="FF6600"/>
                </a:solidFill>
                <a:effectLst/>
                <a:uLnTx/>
                <a:uFillTx/>
                <a:latin typeface="Helvetica 75 Bold" panose="020B0804020202020204" pitchFamily="34" charset="0"/>
                <a:ea typeface="+mn-ea"/>
                <a:cs typeface="+mn-cs"/>
              </a:rPr>
              <a:t>Ericsson / Orange restricted</a:t>
            </a:r>
            <a:endParaRPr kumimoji="0" lang="en-GB" sz="800" b="0" i="0" u="none" strike="noStrike" kern="1200" cap="none" spc="0" normalizeH="0" baseline="0" noProof="0" dirty="0">
              <a:ln>
                <a:noFill/>
              </a:ln>
              <a:solidFill>
                <a:srgbClr val="FF6600"/>
              </a:solidFill>
              <a:effectLst/>
              <a:uLnTx/>
              <a:uFillTx/>
              <a:latin typeface="Helvetica 75 Bold" panose="020B0804020202020204" pitchFamily="34" charset="0"/>
              <a:ea typeface="+mn-ea"/>
              <a:cs typeface="+mn-cs"/>
            </a:endParaRPr>
          </a:p>
        </p:txBody>
      </p:sp>
    </p:spTree>
    <p:extLst>
      <p:ext uri="{BB962C8B-B14F-4D97-AF65-F5344CB8AC3E}">
        <p14:creationId xmlns:p14="http://schemas.microsoft.com/office/powerpoint/2010/main" val="3036594011"/>
      </p:ext>
    </p:extLst>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baseline="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bg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bg1"/>
        </a:buClr>
        <a:buFont typeface="Helvetica 75" panose="020B0804020202020204" pitchFamily="34" charset="0"/>
        <a:buChar char="−"/>
        <a:defRPr sz="1400" kern="1200">
          <a:solidFill>
            <a:schemeClr val="bg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bg1"/>
        </a:buClr>
        <a:buFont typeface="Helvetica 75" panose="020B0804020202020204" pitchFamily="34" charset="0"/>
        <a:buChar char="−"/>
        <a:defRPr sz="1400" kern="1200">
          <a:solidFill>
            <a:schemeClr val="bg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bg1"/>
        </a:buClr>
        <a:buFont typeface="Helvetica 75" panose="020B0804020202020204" pitchFamily="34" charset="0"/>
        <a:buChar char="−"/>
        <a:defRPr sz="1400" kern="1200">
          <a:solidFill>
            <a:schemeClr val="bg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noProof="0" dirty="0" smtClean="0"/>
              <a:t>Cliquez ici pour saisir le titre principal</a:t>
            </a:r>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dirty="0" smtClean="0"/>
              <a:t>Modifiez le texte du masque</a:t>
            </a:r>
          </a:p>
          <a:p>
            <a:pPr lvl="1"/>
            <a:r>
              <a:rPr lang="fr-FR" altLang="en-US" dirty="0" smtClean="0"/>
              <a:t>Deuxième niveau</a:t>
            </a:r>
          </a:p>
          <a:p>
            <a:pPr lvl="2"/>
            <a:r>
              <a:rPr lang="fr-FR" altLang="en-US" dirty="0" smtClean="0"/>
              <a:t>Troisième niveau</a:t>
            </a:r>
          </a:p>
          <a:p>
            <a:pPr lvl="3"/>
            <a:r>
              <a:rPr lang="fr-FR" altLang="en-US" dirty="0" smtClean="0"/>
              <a:t>Quatrième niveau</a:t>
            </a:r>
          </a:p>
          <a:p>
            <a:pPr lvl="4"/>
            <a:r>
              <a:rPr lang="fr-FR" altLang="en-US" dirty="0" smtClean="0"/>
              <a:t>Cinquième niveau</a:t>
            </a:r>
            <a:endParaRPr lang="en-GB" altLang="en-US" dirty="0" smtClean="0"/>
          </a:p>
        </p:txBody>
      </p:sp>
    </p:spTree>
    <p:extLst>
      <p:ext uri="{BB962C8B-B14F-4D97-AF65-F5344CB8AC3E}">
        <p14:creationId xmlns:p14="http://schemas.microsoft.com/office/powerpoint/2010/main" val="4219501528"/>
      </p:ext>
    </p:extLst>
  </p:cSld>
  <p:clrMap bg1="dk1" tx1="lt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baseline="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noProof="0" dirty="0" smtClean="0"/>
              <a:t>Cliquez ici pour saisir le titre principal</a:t>
            </a:r>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dirty="0" smtClean="0"/>
              <a:t>Modifiez le texte du masque</a:t>
            </a:r>
          </a:p>
          <a:p>
            <a:pPr lvl="1"/>
            <a:r>
              <a:rPr lang="fr-FR" altLang="en-US" dirty="0" smtClean="0"/>
              <a:t>Deuxième niveau</a:t>
            </a:r>
          </a:p>
          <a:p>
            <a:pPr lvl="2"/>
            <a:r>
              <a:rPr lang="fr-FR" altLang="en-US" dirty="0" smtClean="0"/>
              <a:t>Troisième niveau</a:t>
            </a:r>
          </a:p>
          <a:p>
            <a:pPr lvl="3"/>
            <a:r>
              <a:rPr lang="fr-FR" altLang="en-US" dirty="0" smtClean="0"/>
              <a:t>Quatrième niveau</a:t>
            </a:r>
          </a:p>
          <a:p>
            <a:pPr lvl="4"/>
            <a:r>
              <a:rPr lang="fr-FR" altLang="en-US" dirty="0" smtClean="0"/>
              <a:t>Cinquième niveau</a:t>
            </a:r>
            <a:endParaRPr lang="en-GB" altLang="en-US" dirty="0" smtClean="0"/>
          </a:p>
        </p:txBody>
      </p:sp>
      <p:sp>
        <p:nvSpPr>
          <p:cNvPr id="4" name="Text Placeholder 10"/>
          <p:cNvSpPr txBox="1">
            <a:spLocks/>
          </p:cNvSpPr>
          <p:nvPr/>
        </p:nvSpPr>
        <p:spPr>
          <a:xfrm>
            <a:off x="336550" y="4471988"/>
            <a:ext cx="275010" cy="334961"/>
          </a:xfrm>
          <a:prstGeom prst="rect">
            <a:avLst/>
          </a:prstGeom>
        </p:spPr>
        <p:txBody>
          <a:bodyPr wrap="square" lIns="0" tIns="0" rIns="0" bIns="0" anchor="b">
            <a:norm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5000"/>
              </a:lnSpc>
              <a:spcAft>
                <a:spcPts val="1200"/>
              </a:spcAft>
              <a:buClr>
                <a:srgbClr val="FFFFFF"/>
              </a:buClr>
              <a:defRPr/>
            </a:pPr>
            <a:fld id="{8702007A-2642-4DC4-A457-FD791426C840}" type="slidenum">
              <a:rPr lang="en-GB" sz="800">
                <a:solidFill>
                  <a:srgbClr val="000000"/>
                </a:solidFill>
                <a:latin typeface="Helvetica 75 Bold" panose="020B0804020202020204" pitchFamily="34" charset="0"/>
              </a:rPr>
              <a:pPr>
                <a:lnSpc>
                  <a:spcPct val="85000"/>
                </a:lnSpc>
                <a:spcAft>
                  <a:spcPts val="1200"/>
                </a:spcAft>
                <a:buClr>
                  <a:srgbClr val="FFFFFF"/>
                </a:buClr>
                <a:defRPr/>
              </a:pPr>
              <a:t>‹#›</a:t>
            </a:fld>
            <a:endParaRPr lang="en-GB" sz="800">
              <a:solidFill>
                <a:srgbClr val="000000"/>
              </a:solidFill>
              <a:latin typeface="Helvetica 75 Bold" panose="020B0804020202020204" pitchFamily="34" charset="0"/>
            </a:endParaRPr>
          </a:p>
        </p:txBody>
      </p:sp>
      <p:sp>
        <p:nvSpPr>
          <p:cNvPr id="5" name="Text Placeholder 10"/>
          <p:cNvSpPr txBox="1">
            <a:spLocks/>
          </p:cNvSpPr>
          <p:nvPr/>
        </p:nvSpPr>
        <p:spPr>
          <a:xfrm>
            <a:off x="656231" y="4467225"/>
            <a:ext cx="8151220" cy="339726"/>
          </a:xfrm>
          <a:prstGeom prst="rect">
            <a:avLst/>
          </a:prstGeom>
        </p:spPr>
        <p:txBody>
          <a:bodyPr wrap="square" lIns="0" tIns="0" rIns="0" bIns="0" anchor="b">
            <a:no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5000"/>
              </a:lnSpc>
              <a:spcAft>
                <a:spcPts val="1200"/>
              </a:spcAft>
              <a:buClr>
                <a:srgbClr val="FFFFFF"/>
              </a:buClr>
              <a:defRPr/>
            </a:pPr>
            <a:r>
              <a:rPr lang="en-GB" sz="800">
                <a:solidFill>
                  <a:srgbClr val="FF6600"/>
                </a:solidFill>
                <a:latin typeface="Helvetica 75 Bold" panose="020B0804020202020204" pitchFamily="34" charset="0"/>
              </a:rPr>
              <a:t>Interne Orange</a:t>
            </a:r>
          </a:p>
        </p:txBody>
      </p:sp>
    </p:spTree>
    <p:extLst>
      <p:ext uri="{BB962C8B-B14F-4D97-AF65-F5344CB8AC3E}">
        <p14:creationId xmlns:p14="http://schemas.microsoft.com/office/powerpoint/2010/main" val="3931123797"/>
      </p:ext>
    </p:extLst>
  </p:cSld>
  <p:clrMap bg1="dk1" tx1="lt1" bg2="dk2" tx2="lt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baseline="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noProof="0" dirty="0" smtClean="0"/>
              <a:t>Cliquez ici pour saisir le titre principal</a:t>
            </a:r>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dirty="0" smtClean="0"/>
              <a:t>Modifiez le texte du masque</a:t>
            </a:r>
          </a:p>
          <a:p>
            <a:pPr lvl="1"/>
            <a:r>
              <a:rPr lang="fr-FR" altLang="en-US" dirty="0" smtClean="0"/>
              <a:t>Deuxième niveau</a:t>
            </a:r>
          </a:p>
          <a:p>
            <a:pPr lvl="2"/>
            <a:r>
              <a:rPr lang="fr-FR" altLang="en-US" dirty="0" smtClean="0"/>
              <a:t>Troisième niveau</a:t>
            </a:r>
          </a:p>
          <a:p>
            <a:pPr lvl="3"/>
            <a:r>
              <a:rPr lang="fr-FR" altLang="en-US" dirty="0" smtClean="0"/>
              <a:t>Quatrième niveau</a:t>
            </a:r>
          </a:p>
          <a:p>
            <a:pPr lvl="4"/>
            <a:r>
              <a:rPr lang="fr-FR" altLang="en-US" dirty="0" smtClean="0"/>
              <a:t>Cinquième niveau</a:t>
            </a:r>
            <a:endParaRPr lang="en-GB" altLang="en-US" dirty="0" smtClean="0"/>
          </a:p>
        </p:txBody>
      </p:sp>
    </p:spTree>
    <p:extLst>
      <p:ext uri="{BB962C8B-B14F-4D97-AF65-F5344CB8AC3E}">
        <p14:creationId xmlns:p14="http://schemas.microsoft.com/office/powerpoint/2010/main" val="581811644"/>
      </p:ext>
    </p:extLst>
  </p:cSld>
  <p:clrMap bg1="dk1" tx1="lt1" bg2="dk2" tx2="lt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9" r:id="rId9"/>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baseline="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noProof="0" dirty="0" smtClean="0"/>
              <a:t>Cliquez ici pour saisir le titre principal</a:t>
            </a:r>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dirty="0" smtClean="0"/>
              <a:t>Modifiez le texte du masque</a:t>
            </a:r>
          </a:p>
          <a:p>
            <a:pPr lvl="1"/>
            <a:r>
              <a:rPr lang="fr-FR" altLang="en-US" dirty="0" smtClean="0"/>
              <a:t>Deuxième niveau</a:t>
            </a:r>
          </a:p>
          <a:p>
            <a:pPr lvl="2"/>
            <a:r>
              <a:rPr lang="fr-FR" altLang="en-US" dirty="0" smtClean="0"/>
              <a:t>Troisième niveau</a:t>
            </a:r>
          </a:p>
          <a:p>
            <a:pPr lvl="3"/>
            <a:r>
              <a:rPr lang="fr-FR" altLang="en-US" dirty="0" smtClean="0"/>
              <a:t>Quatrième niveau</a:t>
            </a:r>
          </a:p>
          <a:p>
            <a:pPr lvl="4"/>
            <a:r>
              <a:rPr lang="fr-FR" altLang="en-US" dirty="0" smtClean="0"/>
              <a:t>Cinquième niveau</a:t>
            </a:r>
            <a:endParaRPr lang="en-GB" altLang="en-US" dirty="0" smtClean="0"/>
          </a:p>
        </p:txBody>
      </p:sp>
      <p:sp>
        <p:nvSpPr>
          <p:cNvPr id="4" name="Text Placeholder 10"/>
          <p:cNvSpPr txBox="1">
            <a:spLocks/>
          </p:cNvSpPr>
          <p:nvPr/>
        </p:nvSpPr>
        <p:spPr>
          <a:xfrm>
            <a:off x="336550" y="4471988"/>
            <a:ext cx="275010" cy="334961"/>
          </a:xfrm>
          <a:prstGeom prst="rect">
            <a:avLst/>
          </a:prstGeom>
        </p:spPr>
        <p:txBody>
          <a:bodyPr wrap="square" lIns="0" tIns="0" rIns="0" bIns="0" anchor="b">
            <a:norm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5000"/>
              </a:lnSpc>
              <a:spcAft>
                <a:spcPts val="1200"/>
              </a:spcAft>
              <a:buClr>
                <a:srgbClr val="FFFFFF"/>
              </a:buClr>
              <a:defRPr/>
            </a:pPr>
            <a:fld id="{8702007A-2642-4DC4-A457-FD791426C840}" type="slidenum">
              <a:rPr lang="en-GB" sz="800">
                <a:solidFill>
                  <a:srgbClr val="000000"/>
                </a:solidFill>
                <a:latin typeface="Helvetica 75 Bold" panose="020B0804020202020204" pitchFamily="34" charset="0"/>
              </a:rPr>
              <a:pPr>
                <a:lnSpc>
                  <a:spcPct val="85000"/>
                </a:lnSpc>
                <a:spcAft>
                  <a:spcPts val="1200"/>
                </a:spcAft>
                <a:buClr>
                  <a:srgbClr val="FFFFFF"/>
                </a:buClr>
                <a:defRPr/>
              </a:pPr>
              <a:t>‹#›</a:t>
            </a:fld>
            <a:endParaRPr lang="en-GB" sz="800">
              <a:solidFill>
                <a:srgbClr val="000000"/>
              </a:solidFill>
              <a:latin typeface="Helvetica 75 Bold" panose="020B0804020202020204" pitchFamily="34" charset="0"/>
            </a:endParaRPr>
          </a:p>
        </p:txBody>
      </p:sp>
      <p:sp>
        <p:nvSpPr>
          <p:cNvPr id="5" name="Text Placeholder 10"/>
          <p:cNvSpPr txBox="1">
            <a:spLocks/>
          </p:cNvSpPr>
          <p:nvPr/>
        </p:nvSpPr>
        <p:spPr>
          <a:xfrm>
            <a:off x="656231" y="4467225"/>
            <a:ext cx="8151220" cy="339726"/>
          </a:xfrm>
          <a:prstGeom prst="rect">
            <a:avLst/>
          </a:prstGeom>
        </p:spPr>
        <p:txBody>
          <a:bodyPr wrap="square" lIns="0" tIns="0" rIns="0" bIns="0" anchor="b">
            <a:no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5000"/>
              </a:lnSpc>
              <a:spcAft>
                <a:spcPts val="1200"/>
              </a:spcAft>
              <a:buClr>
                <a:srgbClr val="FFFFFF"/>
              </a:buClr>
              <a:defRPr/>
            </a:pPr>
            <a:r>
              <a:rPr lang="en-GB" sz="800" dirty="0" smtClean="0">
                <a:solidFill>
                  <a:srgbClr val="FF6600"/>
                </a:solidFill>
                <a:latin typeface="Helvetica 75 Bold" panose="020B0804020202020204" pitchFamily="34" charset="0"/>
              </a:rPr>
              <a:t>Orange / Ericsson limited</a:t>
            </a:r>
            <a:endParaRPr lang="en-GB" sz="800" dirty="0">
              <a:solidFill>
                <a:srgbClr val="FF6600"/>
              </a:solidFill>
              <a:latin typeface="Helvetica 75 Bold" panose="020B0804020202020204" pitchFamily="34" charset="0"/>
            </a:endParaRPr>
          </a:p>
        </p:txBody>
      </p:sp>
    </p:spTree>
    <p:extLst>
      <p:ext uri="{BB962C8B-B14F-4D97-AF65-F5344CB8AC3E}">
        <p14:creationId xmlns:p14="http://schemas.microsoft.com/office/powerpoint/2010/main" val="954371779"/>
      </p:ext>
    </p:extLst>
  </p:cSld>
  <p:clrMap bg1="dk1" tx1="lt1" bg2="dk2" tx2="lt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baseline="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noProof="0" dirty="0" smtClean="0"/>
              <a:t>Cliquez ici pour saisir le titre principal</a:t>
            </a:r>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dirty="0" smtClean="0"/>
              <a:t>Modifiez le texte du masque</a:t>
            </a:r>
          </a:p>
          <a:p>
            <a:pPr lvl="1"/>
            <a:r>
              <a:rPr lang="fr-FR" altLang="en-US" dirty="0" smtClean="0"/>
              <a:t>Deuxième niveau</a:t>
            </a:r>
          </a:p>
          <a:p>
            <a:pPr lvl="2"/>
            <a:r>
              <a:rPr lang="fr-FR" altLang="en-US" dirty="0" smtClean="0"/>
              <a:t>Troisième niveau</a:t>
            </a:r>
          </a:p>
          <a:p>
            <a:pPr lvl="3"/>
            <a:r>
              <a:rPr lang="fr-FR" altLang="en-US" dirty="0" smtClean="0"/>
              <a:t>Quatrième niveau</a:t>
            </a:r>
          </a:p>
          <a:p>
            <a:pPr lvl="4"/>
            <a:r>
              <a:rPr lang="fr-FR" altLang="en-US" dirty="0" smtClean="0"/>
              <a:t>Cinquième niveau</a:t>
            </a:r>
            <a:endParaRPr lang="en-GB" altLang="en-US" dirty="0" smtClean="0"/>
          </a:p>
        </p:txBody>
      </p:sp>
    </p:spTree>
    <p:extLst>
      <p:ext uri="{BB962C8B-B14F-4D97-AF65-F5344CB8AC3E}">
        <p14:creationId xmlns:p14="http://schemas.microsoft.com/office/powerpoint/2010/main" val="3769959801"/>
      </p:ext>
    </p:extLst>
  </p:cSld>
  <p:clrMap bg1="dk1" tx1="lt1" bg2="dk2" tx2="lt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baseline="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339725" y="339724"/>
            <a:ext cx="8470900" cy="62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dirty="0" smtClean="0"/>
              <a:t>Modifiez le style du titre</a:t>
            </a:r>
            <a:endParaRPr lang="en-GB" altLang="en-US" dirty="0" smtClean="0"/>
          </a:p>
        </p:txBody>
      </p:sp>
      <p:sp>
        <p:nvSpPr>
          <p:cNvPr id="2051" name="Text Placeholder 2"/>
          <p:cNvSpPr>
            <a:spLocks noGrp="1"/>
          </p:cNvSpPr>
          <p:nvPr>
            <p:ph type="body" idx="1"/>
          </p:nvPr>
        </p:nvSpPr>
        <p:spPr bwMode="auto">
          <a:xfrm>
            <a:off x="336550" y="1304385"/>
            <a:ext cx="8474075" cy="3162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en-US" dirty="0" smtClean="0"/>
              <a:t>Modifiez les styles du texte du masque</a:t>
            </a:r>
          </a:p>
          <a:p>
            <a:pPr lvl="1"/>
            <a:r>
              <a:rPr lang="fr-FR" altLang="en-US" dirty="0" smtClean="0"/>
              <a:t>Deuxième niveau</a:t>
            </a:r>
          </a:p>
          <a:p>
            <a:pPr lvl="2"/>
            <a:r>
              <a:rPr lang="fr-FR" altLang="en-US" dirty="0" smtClean="0"/>
              <a:t>Troisième niveau</a:t>
            </a:r>
          </a:p>
          <a:p>
            <a:pPr lvl="3"/>
            <a:r>
              <a:rPr lang="fr-FR" altLang="en-US" dirty="0" smtClean="0"/>
              <a:t>Quatrième niveau</a:t>
            </a:r>
          </a:p>
          <a:p>
            <a:pPr lvl="4"/>
            <a:r>
              <a:rPr lang="fr-FR" altLang="en-US" dirty="0" smtClean="0"/>
              <a:t>Cinquième niveau</a:t>
            </a:r>
            <a:endParaRPr lang="en-GB" altLang="en-US" dirty="0" smtClean="0"/>
          </a:p>
        </p:txBody>
      </p:sp>
      <p:sp>
        <p:nvSpPr>
          <p:cNvPr id="4" name="Text Placeholder 10"/>
          <p:cNvSpPr txBox="1">
            <a:spLocks/>
          </p:cNvSpPr>
          <p:nvPr/>
        </p:nvSpPr>
        <p:spPr>
          <a:xfrm>
            <a:off x="336550" y="4471988"/>
            <a:ext cx="275010" cy="334961"/>
          </a:xfrm>
          <a:prstGeom prst="rect">
            <a:avLst/>
          </a:prstGeom>
        </p:spPr>
        <p:txBody>
          <a:bodyPr wrap="square" lIns="0" tIns="0" rIns="0" bIns="0" anchor="b">
            <a:norm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5000"/>
              </a:lnSpc>
              <a:spcAft>
                <a:spcPts val="1200"/>
              </a:spcAft>
              <a:buClr>
                <a:srgbClr val="FFFFFF"/>
              </a:buClr>
              <a:defRPr/>
            </a:pPr>
            <a:fld id="{8702007A-2642-4DC4-A457-FD791426C840}" type="slidenum">
              <a:rPr lang="en-GB" sz="800">
                <a:solidFill>
                  <a:srgbClr val="000000"/>
                </a:solidFill>
                <a:latin typeface="Helvetica 75 Bold" panose="020B0804020202020204" pitchFamily="34" charset="0"/>
              </a:rPr>
              <a:pPr>
                <a:lnSpc>
                  <a:spcPct val="85000"/>
                </a:lnSpc>
                <a:spcAft>
                  <a:spcPts val="1200"/>
                </a:spcAft>
                <a:buClr>
                  <a:srgbClr val="FFFFFF"/>
                </a:buClr>
                <a:defRPr/>
              </a:pPr>
              <a:t>‹#›</a:t>
            </a:fld>
            <a:endParaRPr lang="en-GB" sz="800">
              <a:solidFill>
                <a:srgbClr val="000000"/>
              </a:solidFill>
              <a:latin typeface="Helvetica 75 Bold" panose="020B0804020202020204" pitchFamily="34" charset="0"/>
            </a:endParaRPr>
          </a:p>
        </p:txBody>
      </p:sp>
      <p:sp>
        <p:nvSpPr>
          <p:cNvPr id="5" name="Text Placeholder 10"/>
          <p:cNvSpPr txBox="1">
            <a:spLocks/>
          </p:cNvSpPr>
          <p:nvPr/>
        </p:nvSpPr>
        <p:spPr>
          <a:xfrm>
            <a:off x="656231" y="4467225"/>
            <a:ext cx="8151220" cy="339726"/>
          </a:xfrm>
          <a:prstGeom prst="rect">
            <a:avLst/>
          </a:prstGeom>
        </p:spPr>
        <p:txBody>
          <a:bodyPr wrap="square" lIns="0" tIns="0" rIns="0" bIns="0" anchor="b">
            <a:noAutofit/>
          </a:bodyPr>
          <a:lstStyle>
            <a:lvl1pPr marL="0" marR="0" indent="0" algn="l" defTabSz="914400" rtl="0" eaLnBrk="1" fontAlgn="base" latinLnBrk="0" hangingPunct="1">
              <a:lnSpc>
                <a:spcPct val="100000"/>
              </a:lnSpc>
              <a:spcBef>
                <a:spcPct val="0"/>
              </a:spcBef>
              <a:spcAft>
                <a:spcPts val="0"/>
              </a:spcAft>
              <a:buClr>
                <a:schemeClr val="tx1"/>
              </a:buClr>
              <a:buSzTx/>
              <a:buFont typeface="Helvetica 75" panose="020B0804020202020204" pitchFamily="34" charset="0"/>
              <a:buNone/>
              <a:tabLst/>
              <a:defRPr lang="fr-FR" sz="1200" kern="1200" baseline="0" dirty="0" smtClean="0">
                <a:solidFill>
                  <a:schemeClr val="tx1">
                    <a:lumMod val="50000"/>
                  </a:schemeClr>
                </a:solidFill>
                <a:latin typeface="Helvetica 75" panose="020B0804020202020204" pitchFamily="34" charset="0"/>
                <a:ea typeface="+mn-ea"/>
                <a:cs typeface="+mn-cs"/>
              </a:defRPr>
            </a:lvl1pPr>
            <a:lvl2pPr marL="688975" indent="-231775"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2000" kern="1200" baseline="0" dirty="0" smtClean="0">
                <a:solidFill>
                  <a:schemeClr val="tx1"/>
                </a:solidFill>
                <a:latin typeface="Helvetica 75" panose="020B0804020202020204"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2000" kern="1200" dirty="0" smtClean="0">
                <a:solidFill>
                  <a:schemeClr val="tx1"/>
                </a:solidFill>
                <a:latin typeface="Helvetica 75" panose="020B0804020202020204" pitchFamily="34" charset="0"/>
                <a:ea typeface="+mn-ea"/>
                <a:cs typeface="+mn-cs"/>
              </a:defRPr>
            </a:lvl4pPr>
            <a:lvl5pPr marL="2251075" indent="-596900" algn="l" defTabSz="914400" rtl="0" eaLnBrk="1" fontAlgn="base" latinLnBrk="0" hangingPunct="1">
              <a:spcBef>
                <a:spcPct val="0"/>
              </a:spcBef>
              <a:spcAft>
                <a:spcPts val="600"/>
              </a:spcAft>
              <a:buFont typeface="Helvetica 45 Light" pitchFamily="34" charset="0"/>
              <a:buChar char="–"/>
              <a:defRPr lang="fr-FR" sz="2000" kern="1200" dirty="0">
                <a:solidFill>
                  <a:schemeClr val="tx1"/>
                </a:solidFill>
                <a:latin typeface="Helvetica 75" panose="020B0804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5000"/>
              </a:lnSpc>
              <a:spcAft>
                <a:spcPts val="1200"/>
              </a:spcAft>
              <a:buClr>
                <a:srgbClr val="FFFFFF"/>
              </a:buClr>
              <a:defRPr/>
            </a:pPr>
            <a:r>
              <a:rPr lang="en-GB" sz="800" dirty="0">
                <a:solidFill>
                  <a:srgbClr val="FF6600"/>
                </a:solidFill>
                <a:latin typeface="Helvetica 75 Bold" panose="020B0804020202020204" pitchFamily="34" charset="0"/>
              </a:rPr>
              <a:t>Orange </a:t>
            </a:r>
            <a:r>
              <a:rPr lang="en-GB" sz="800" dirty="0" smtClean="0">
                <a:solidFill>
                  <a:srgbClr val="FF6600"/>
                </a:solidFill>
                <a:latin typeface="Helvetica 75 Bold" panose="020B0804020202020204" pitchFamily="34" charset="0"/>
              </a:rPr>
              <a:t>–Ericsson Restricted</a:t>
            </a:r>
            <a:endParaRPr lang="en-GB" sz="800" dirty="0">
              <a:solidFill>
                <a:srgbClr val="FF6600"/>
              </a:solidFill>
              <a:latin typeface="Helvetica 75 Bold" panose="020B0804020202020204" pitchFamily="34" charset="0"/>
            </a:endParaRPr>
          </a:p>
        </p:txBody>
      </p:sp>
    </p:spTree>
    <p:extLst>
      <p:ext uri="{BB962C8B-B14F-4D97-AF65-F5344CB8AC3E}">
        <p14:creationId xmlns:p14="http://schemas.microsoft.com/office/powerpoint/2010/main" val="2808114144"/>
      </p:ext>
    </p:extLst>
  </p:cSld>
  <p:clrMap bg1="dk1" tx1="lt1" bg2="dk2" tx2="lt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ransition spd="med">
    <p:fade/>
  </p:transition>
  <p:timing>
    <p:tnLst>
      <p:par>
        <p:cTn id="1" dur="indefinite" restart="never" nodeType="tmRoot"/>
      </p:par>
    </p:tnLst>
  </p:timing>
  <p:hf hdr="0"/>
  <p:txStyles>
    <p:titleStyle>
      <a:lvl1pPr algn="l" defTabSz="514350" rtl="0" eaLnBrk="1" fontAlgn="base" hangingPunct="1">
        <a:lnSpc>
          <a:spcPct val="90000"/>
        </a:lnSpc>
        <a:spcBef>
          <a:spcPct val="0"/>
        </a:spcBef>
        <a:spcAft>
          <a:spcPts val="0"/>
        </a:spcAft>
        <a:defRPr sz="2000" kern="1200">
          <a:solidFill>
            <a:srgbClr val="FF6600"/>
          </a:solidFill>
          <a:latin typeface="Helvetica 75 Bold" panose="020B0804020202020204" pitchFamily="34" charset="0"/>
          <a:ea typeface="ＭＳ Ｐゴシック" pitchFamily="34" charset="-128"/>
          <a:cs typeface="+mj-cs"/>
        </a:defRPr>
      </a:lvl1pPr>
      <a:lvl2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2pPr>
      <a:lvl3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3pPr>
      <a:lvl4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4pPr>
      <a:lvl5pPr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5pPr>
      <a:lvl6pPr marL="4572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6pPr>
      <a:lvl7pPr marL="9144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7pPr>
      <a:lvl8pPr marL="13716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8pPr>
      <a:lvl9pPr marL="1828800" algn="l" defTabSz="514350" rtl="0" eaLnBrk="1" fontAlgn="base" hangingPunct="1">
        <a:lnSpc>
          <a:spcPct val="90000"/>
        </a:lnSpc>
        <a:spcBef>
          <a:spcPct val="0"/>
        </a:spcBef>
        <a:spcAft>
          <a:spcPts val="1200"/>
        </a:spcAft>
        <a:defRPr sz="1600">
          <a:solidFill>
            <a:schemeClr val="tx2"/>
          </a:solidFill>
          <a:latin typeface="Helvetica 75" pitchFamily="34" charset="0"/>
          <a:ea typeface="ＭＳ Ｐゴシック" pitchFamily="34" charset="-128"/>
        </a:defRPr>
      </a:lvl9pPr>
    </p:titleStyle>
    <p:bodyStyle>
      <a:lvl1pPr algn="l" defTabSz="514350" rtl="0" eaLnBrk="1" fontAlgn="base" hangingPunct="1">
        <a:lnSpc>
          <a:spcPct val="90000"/>
        </a:lnSpc>
        <a:spcBef>
          <a:spcPct val="0"/>
        </a:spcBef>
        <a:spcAft>
          <a:spcPts val="800"/>
        </a:spcAft>
        <a:buFont typeface="Arial" pitchFamily="34" charset="0"/>
        <a:defRPr sz="1400" kern="1200">
          <a:solidFill>
            <a:srgbClr val="FF6600"/>
          </a:solidFill>
          <a:latin typeface="Helvetica 75 Bold" panose="020B0804020202020204" pitchFamily="34" charset="0"/>
          <a:ea typeface="ＭＳ Ｐゴシック" pitchFamily="34" charset="-128"/>
          <a:cs typeface="+mn-cs"/>
        </a:defRPr>
      </a:lvl1pPr>
      <a:lvl2pPr algn="l" defTabSz="514350" rtl="0" eaLnBrk="1" fontAlgn="base" hangingPunct="1">
        <a:lnSpc>
          <a:spcPct val="90000"/>
        </a:lnSpc>
        <a:spcBef>
          <a:spcPct val="0"/>
        </a:spcBef>
        <a:spcAft>
          <a:spcPts val="800"/>
        </a:spcAft>
        <a:buFont typeface="Arial" pitchFamily="34" charset="0"/>
        <a:defRPr sz="1400" kern="1200">
          <a:solidFill>
            <a:schemeClr val="tx1"/>
          </a:solidFill>
          <a:latin typeface="Helvetica 75 Bold" panose="020B0804020202020204" pitchFamily="34" charset="0"/>
          <a:ea typeface="ＭＳ Ｐゴシック" pitchFamily="34" charset="-128"/>
          <a:cs typeface="+mn-cs"/>
        </a:defRPr>
      </a:lvl2pPr>
      <a:lvl3pPr marL="133350" indent="-133350"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3pPr>
      <a:lvl4pPr marL="271463"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4pPr>
      <a:lvl5pPr marL="406400" indent="-134938" algn="l" defTabSz="514350" rtl="0" eaLnBrk="1" fontAlgn="base" hangingPunct="1">
        <a:lnSpc>
          <a:spcPct val="90000"/>
        </a:lnSpc>
        <a:spcBef>
          <a:spcPct val="0"/>
        </a:spcBef>
        <a:spcAft>
          <a:spcPts val="800"/>
        </a:spcAft>
        <a:buClr>
          <a:schemeClr val="tx1"/>
        </a:buClr>
        <a:buFont typeface="Helvetica 75" panose="020B0804020202020204" pitchFamily="34" charset="0"/>
        <a:buChar char="−"/>
        <a:defRPr sz="1400" kern="1200">
          <a:solidFill>
            <a:schemeClr val="tx1"/>
          </a:solidFill>
          <a:latin typeface="Helvetica 75 Bold" panose="020B0804020202020204" pitchFamily="34" charset="0"/>
          <a:ea typeface="ＭＳ Ｐゴシック" pitchFamily="34" charset="-128"/>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3" Type="http://schemas.openxmlformats.org/officeDocument/2006/relationships/hyperlink" Target="http://www2.imec.be/be_en/research/wireless-communication/power-model-" TargetMode="External"/><Relationship Id="rId2" Type="http://schemas.openxmlformats.org/officeDocument/2006/relationships/notesSlide" Target="../notesSlides/notesSlide6.xml"/><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1646675" y="1851670"/>
            <a:ext cx="5985666" cy="1395155"/>
          </a:xfrm>
          <a:noFill/>
        </p:spPr>
        <p:txBody>
          <a:bodyPr/>
          <a:lstStyle/>
          <a:p>
            <a:pPr>
              <a:lnSpc>
                <a:spcPct val="85000"/>
              </a:lnSpc>
              <a:spcAft>
                <a:spcPts val="0"/>
              </a:spcAft>
            </a:pPr>
            <a:r>
              <a:rPr lang="en-GB" sz="3200" dirty="0" smtClean="0">
                <a:solidFill>
                  <a:schemeClr val="accent1"/>
                </a:solidFill>
              </a:rPr>
              <a:t>Motivation for</a:t>
            </a:r>
          </a:p>
          <a:p>
            <a:pPr>
              <a:lnSpc>
                <a:spcPct val="85000"/>
              </a:lnSpc>
              <a:spcAft>
                <a:spcPts val="0"/>
              </a:spcAft>
            </a:pPr>
            <a:r>
              <a:rPr lang="en-GB" sz="3200" dirty="0" smtClean="0">
                <a:solidFill>
                  <a:schemeClr val="accent1"/>
                </a:solidFill>
              </a:rPr>
              <a:t>Advanced Sleep Modes in NR</a:t>
            </a:r>
            <a:endParaRPr lang="en-GB" sz="3600" dirty="0" smtClean="0">
              <a:solidFill>
                <a:schemeClr val="accent1"/>
              </a:solidFill>
            </a:endParaRPr>
          </a:p>
          <a:p>
            <a:pPr lvl="1"/>
            <a:endParaRPr lang="en-GB" dirty="0" smtClean="0"/>
          </a:p>
          <a:p>
            <a:pPr lvl="1"/>
            <a:r>
              <a:rPr lang="en-GB" sz="1800" dirty="0" smtClean="0"/>
              <a:t>Source: Orange, Huawei</a:t>
            </a:r>
            <a:endParaRPr lang="en-GB" sz="1800" dirty="0"/>
          </a:p>
        </p:txBody>
      </p:sp>
      <p:sp>
        <p:nvSpPr>
          <p:cNvPr id="6" name="Text Placeholder 8"/>
          <p:cNvSpPr>
            <a:spLocks noGrp="1"/>
          </p:cNvSpPr>
          <p:nvPr>
            <p:ph type="body" sz="quarter" idx="11"/>
          </p:nvPr>
        </p:nvSpPr>
        <p:spPr>
          <a:xfrm>
            <a:off x="386535" y="276495"/>
            <a:ext cx="4680520" cy="1350150"/>
          </a:xfrm>
          <a:noFill/>
        </p:spPr>
        <p:txBody>
          <a:bodyPr/>
          <a:lstStyle/>
          <a:p>
            <a:pPr>
              <a:spcAft>
                <a:spcPts val="0"/>
              </a:spcAft>
            </a:pPr>
            <a:r>
              <a:rPr lang="en-GB" sz="2000" b="1" dirty="0">
                <a:solidFill>
                  <a:schemeClr val="accent1"/>
                </a:solidFill>
              </a:rPr>
              <a:t>3GPP TSG RAN meeting #</a:t>
            </a:r>
            <a:r>
              <a:rPr lang="en-GB" sz="2000" b="1" dirty="0" smtClean="0">
                <a:solidFill>
                  <a:schemeClr val="accent1"/>
                </a:solidFill>
              </a:rPr>
              <a:t>74</a:t>
            </a:r>
          </a:p>
          <a:p>
            <a:pPr>
              <a:spcAft>
                <a:spcPts val="0"/>
              </a:spcAft>
            </a:pPr>
            <a:r>
              <a:rPr lang="en-GB" sz="2000" b="1" dirty="0" smtClean="0">
                <a:solidFill>
                  <a:schemeClr val="accent1"/>
                </a:solidFill>
              </a:rPr>
              <a:t>Vienna</a:t>
            </a:r>
            <a:r>
              <a:rPr lang="en-GB" sz="2000" b="1" dirty="0">
                <a:solidFill>
                  <a:schemeClr val="accent1"/>
                </a:solidFill>
              </a:rPr>
              <a:t>, Austria, December 5 - 8, 2016</a:t>
            </a:r>
            <a:endParaRPr lang="fr-FR" sz="2000" dirty="0">
              <a:solidFill>
                <a:schemeClr val="accent1"/>
              </a:solidFill>
            </a:endParaRPr>
          </a:p>
          <a:p>
            <a:pPr>
              <a:lnSpc>
                <a:spcPct val="85000"/>
              </a:lnSpc>
            </a:pPr>
            <a:endParaRPr lang="en-GB" sz="2400" dirty="0" smtClean="0">
              <a:solidFill>
                <a:schemeClr val="accent1"/>
              </a:solidFill>
            </a:endParaRPr>
          </a:p>
          <a:p>
            <a:pPr lvl="1"/>
            <a:endParaRPr lang="en-GB" dirty="0"/>
          </a:p>
        </p:txBody>
      </p:sp>
      <p:sp>
        <p:nvSpPr>
          <p:cNvPr id="7" name="Text Placeholder 8"/>
          <p:cNvSpPr>
            <a:spLocks noGrp="1"/>
          </p:cNvSpPr>
          <p:nvPr>
            <p:ph type="body" sz="quarter" idx="11"/>
          </p:nvPr>
        </p:nvSpPr>
        <p:spPr>
          <a:xfrm>
            <a:off x="7272300" y="276495"/>
            <a:ext cx="1620180" cy="585065"/>
          </a:xfrm>
          <a:noFill/>
        </p:spPr>
        <p:txBody>
          <a:bodyPr/>
          <a:lstStyle/>
          <a:p>
            <a:pPr>
              <a:spcAft>
                <a:spcPts val="0"/>
              </a:spcAft>
            </a:pPr>
            <a:r>
              <a:rPr lang="fr-FR" sz="2000" b="1" dirty="0" smtClean="0">
                <a:solidFill>
                  <a:schemeClr val="accent1"/>
                </a:solidFill>
              </a:rPr>
              <a:t>RP-162247</a:t>
            </a:r>
            <a:endParaRPr lang="fr-FR" sz="2000" dirty="0">
              <a:solidFill>
                <a:schemeClr val="accent1"/>
              </a:solidFill>
            </a:endParaRPr>
          </a:p>
          <a:p>
            <a:pPr>
              <a:lnSpc>
                <a:spcPct val="85000"/>
              </a:lnSpc>
            </a:pPr>
            <a:endParaRPr lang="en-GB" sz="2400" dirty="0" smtClean="0">
              <a:solidFill>
                <a:schemeClr val="accent1"/>
              </a:solidFill>
            </a:endParaRPr>
          </a:p>
          <a:p>
            <a:pPr lvl="1"/>
            <a:endParaRPr lang="en-GB" dirty="0"/>
          </a:p>
        </p:txBody>
      </p:sp>
    </p:spTree>
    <p:extLst>
      <p:ext uri="{BB962C8B-B14F-4D97-AF65-F5344CB8AC3E}">
        <p14:creationId xmlns:p14="http://schemas.microsoft.com/office/powerpoint/2010/main" val="4274233498"/>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500" y="207432"/>
            <a:ext cx="8910990" cy="519113"/>
          </a:xfrm>
        </p:spPr>
        <p:txBody>
          <a:bodyPr/>
          <a:lstStyle/>
          <a:p>
            <a:r>
              <a:rPr lang="en-US" sz="1800" dirty="0" smtClean="0"/>
              <a:t>Reminder: Energy </a:t>
            </a:r>
            <a:r>
              <a:rPr lang="en-US" sz="1800" dirty="0"/>
              <a:t>E</a:t>
            </a:r>
            <a:r>
              <a:rPr lang="en-US" sz="1800" dirty="0" smtClean="0"/>
              <a:t>fficiency Requirement as per the </a:t>
            </a:r>
            <a:r>
              <a:rPr lang="en-US" sz="1800" dirty="0"/>
              <a:t>NGMN 5G White paper</a:t>
            </a:r>
            <a:endParaRPr lang="en-GB" sz="1800" dirty="0">
              <a:solidFill>
                <a:schemeClr val="bg2"/>
              </a:solidFill>
            </a:endParaRPr>
          </a:p>
        </p:txBody>
      </p:sp>
      <p:sp>
        <p:nvSpPr>
          <p:cNvPr id="10" name="Espace réservé du contenu 3"/>
          <p:cNvSpPr>
            <a:spLocks noGrp="1"/>
          </p:cNvSpPr>
          <p:nvPr>
            <p:ph idx="10"/>
          </p:nvPr>
        </p:nvSpPr>
        <p:spPr>
          <a:xfrm>
            <a:off x="251520" y="906566"/>
            <a:ext cx="8505945" cy="3240359"/>
          </a:xfrm>
          <a:ln>
            <a:solidFill>
              <a:schemeClr val="accent1"/>
            </a:solidFill>
          </a:ln>
        </p:spPr>
        <p:txBody>
          <a:bodyPr lIns="72000" tIns="72000" rIns="36000" bIns="36000"/>
          <a:lstStyle/>
          <a:p>
            <a:pPr marL="0" indent="0">
              <a:buNone/>
            </a:pPr>
            <a:r>
              <a:rPr lang="en-GB" sz="1600" dirty="0">
                <a:solidFill>
                  <a:schemeClr val="tx1"/>
                </a:solidFill>
              </a:rPr>
              <a:t>“Energy efficiency is defined as the number of bits that can be transmitted per Joule of energy, where the energy is computed over the whole network, including potentially legacy cellular technologies, Radio access and Core networks, and data centres.</a:t>
            </a:r>
            <a:endParaRPr lang="fr-FR" sz="1600" dirty="0">
              <a:solidFill>
                <a:schemeClr val="tx1"/>
              </a:solidFill>
            </a:endParaRPr>
          </a:p>
          <a:p>
            <a:pPr marL="0" indent="0">
              <a:buNone/>
            </a:pPr>
            <a:r>
              <a:rPr lang="en-GB" sz="1600" dirty="0">
                <a:solidFill>
                  <a:schemeClr val="tx1"/>
                </a:solidFill>
              </a:rPr>
              <a:t> </a:t>
            </a:r>
            <a:endParaRPr lang="fr-FR" sz="1600" dirty="0">
              <a:solidFill>
                <a:schemeClr val="tx1"/>
              </a:solidFill>
            </a:endParaRPr>
          </a:p>
          <a:p>
            <a:pPr marL="0" indent="0">
              <a:buNone/>
            </a:pPr>
            <a:r>
              <a:rPr lang="en-GB" sz="1600" dirty="0">
                <a:solidFill>
                  <a:schemeClr val="tx1"/>
                </a:solidFill>
              </a:rPr>
              <a:t>5G should support a 1,000 times traffic increase in the next 10 years timeframe, with an </a:t>
            </a:r>
            <a:r>
              <a:rPr lang="en-GB" sz="1600" dirty="0"/>
              <a:t>energy consumption </a:t>
            </a:r>
            <a:r>
              <a:rPr lang="en-GB" sz="1600" dirty="0">
                <a:solidFill>
                  <a:schemeClr val="tx1"/>
                </a:solidFill>
              </a:rPr>
              <a:t>by the whole network of only </a:t>
            </a:r>
            <a:r>
              <a:rPr lang="en-GB" sz="1600" dirty="0"/>
              <a:t>half that typically consumed </a:t>
            </a:r>
            <a:r>
              <a:rPr lang="en-GB" sz="1600" dirty="0">
                <a:solidFill>
                  <a:schemeClr val="tx1"/>
                </a:solidFill>
              </a:rPr>
              <a:t>by today’s networks. This leads to the requirement of an energy efficiency increase of x2000 in the next 10 years timeframe.</a:t>
            </a:r>
            <a:endParaRPr lang="fr-FR" sz="1600" dirty="0">
              <a:solidFill>
                <a:schemeClr val="tx1"/>
              </a:solidFill>
            </a:endParaRPr>
          </a:p>
          <a:p>
            <a:pPr marL="0" indent="0">
              <a:buNone/>
            </a:pPr>
            <a:r>
              <a:rPr lang="en-GB" sz="1600" dirty="0">
                <a:solidFill>
                  <a:schemeClr val="tx1"/>
                </a:solidFill>
              </a:rPr>
              <a:t> </a:t>
            </a:r>
            <a:endParaRPr lang="fr-FR" sz="1600" dirty="0">
              <a:solidFill>
                <a:schemeClr val="tx1"/>
              </a:solidFill>
            </a:endParaRPr>
          </a:p>
          <a:p>
            <a:pPr marL="0" indent="0">
              <a:buNone/>
            </a:pPr>
            <a:r>
              <a:rPr lang="en-GB" sz="1600" dirty="0">
                <a:solidFill>
                  <a:schemeClr val="tx1"/>
                </a:solidFill>
              </a:rPr>
              <a:t>Every effort should be made to obtain the energy gain without degrading the performance, but the technology should allow </a:t>
            </a:r>
            <a:r>
              <a:rPr lang="en-GB" sz="1600" dirty="0"/>
              <a:t>native flexibility for the operator </a:t>
            </a:r>
            <a:r>
              <a:rPr lang="en-GB" sz="1600" dirty="0">
                <a:solidFill>
                  <a:schemeClr val="tx1"/>
                </a:solidFill>
              </a:rPr>
              <a:t>to configure trade-off between energy efficiency versus performance where justified.”</a:t>
            </a:r>
            <a:endParaRPr lang="fr-FR" sz="1600" dirty="0">
              <a:solidFill>
                <a:schemeClr val="tx1"/>
              </a:solidFill>
            </a:endParaRPr>
          </a:p>
          <a:p>
            <a:endParaRPr lang="fr-FR" dirty="0"/>
          </a:p>
        </p:txBody>
      </p:sp>
    </p:spTree>
    <p:extLst>
      <p:ext uri="{BB962C8B-B14F-4D97-AF65-F5344CB8AC3E}">
        <p14:creationId xmlns:p14="http://schemas.microsoft.com/office/powerpoint/2010/main" val="30892482"/>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4139" y="199146"/>
            <a:ext cx="7818261" cy="842434"/>
          </a:xfrm>
        </p:spPr>
        <p:txBody>
          <a:bodyPr/>
          <a:lstStyle/>
          <a:p>
            <a:r>
              <a:rPr lang="en-US" sz="1800" dirty="0" smtClean="0"/>
              <a:t>Advanced Sleep Modes: going beyond current </a:t>
            </a:r>
            <a:r>
              <a:rPr lang="en-US" sz="1800" dirty="0"/>
              <a:t>sleep modes</a:t>
            </a:r>
            <a:endParaRPr lang="en-GB" sz="1800" dirty="0">
              <a:solidFill>
                <a:schemeClr val="bg2"/>
              </a:solidFill>
            </a:endParaRPr>
          </a:p>
        </p:txBody>
      </p:sp>
      <p:sp>
        <p:nvSpPr>
          <p:cNvPr id="10" name="Espace réservé du contenu 3"/>
          <p:cNvSpPr>
            <a:spLocks noGrp="1"/>
          </p:cNvSpPr>
          <p:nvPr>
            <p:ph idx="10"/>
          </p:nvPr>
        </p:nvSpPr>
        <p:spPr>
          <a:xfrm>
            <a:off x="341530" y="591530"/>
            <a:ext cx="8460940" cy="3960440"/>
          </a:xfrm>
          <a:ln>
            <a:solidFill>
              <a:schemeClr val="accent1"/>
            </a:solidFill>
          </a:ln>
        </p:spPr>
        <p:txBody>
          <a:bodyPr lIns="72000" tIns="72000" rIns="36000" bIns="36000"/>
          <a:lstStyle/>
          <a:p>
            <a:pPr marL="171450" indent="-171450">
              <a:spcAft>
                <a:spcPts val="600"/>
              </a:spcAft>
              <a:buFont typeface="Arial" panose="020B0604020202020204" pitchFamily="34" charset="0"/>
              <a:buChar char="•"/>
            </a:pPr>
            <a:endParaRPr lang="en-US" sz="800" dirty="0" smtClean="0">
              <a:solidFill>
                <a:schemeClr val="tx1"/>
              </a:solidFill>
            </a:endParaRPr>
          </a:p>
          <a:p>
            <a:pPr marL="171450" indent="-171450">
              <a:spcAft>
                <a:spcPts val="600"/>
              </a:spcAft>
              <a:buFont typeface="Arial" panose="020B0604020202020204" pitchFamily="34" charset="0"/>
              <a:buChar char="•"/>
            </a:pPr>
            <a:r>
              <a:rPr lang="en-US" sz="1600" dirty="0" smtClean="0">
                <a:solidFill>
                  <a:schemeClr val="tx1"/>
                </a:solidFill>
              </a:rPr>
              <a:t>Sleep </a:t>
            </a:r>
            <a:r>
              <a:rPr lang="en-US" sz="1600" dirty="0">
                <a:solidFill>
                  <a:schemeClr val="tx1"/>
                </a:solidFill>
              </a:rPr>
              <a:t>modes </a:t>
            </a:r>
            <a:r>
              <a:rPr lang="en-US" sz="1600" dirty="0" smtClean="0">
                <a:solidFill>
                  <a:schemeClr val="tx1"/>
                </a:solidFill>
              </a:rPr>
              <a:t>are currently available with </a:t>
            </a:r>
            <a:r>
              <a:rPr lang="en-US" sz="1600" dirty="0">
                <a:solidFill>
                  <a:schemeClr val="tx1"/>
                </a:solidFill>
              </a:rPr>
              <a:t>all radio technologies </a:t>
            </a:r>
            <a:r>
              <a:rPr lang="en-US" sz="1600" dirty="0" smtClean="0">
                <a:solidFill>
                  <a:schemeClr val="tx1"/>
                </a:solidFill>
              </a:rPr>
              <a:t>(2G, 3G </a:t>
            </a:r>
            <a:r>
              <a:rPr lang="en-US" sz="1600" dirty="0">
                <a:solidFill>
                  <a:schemeClr val="tx1"/>
                </a:solidFill>
              </a:rPr>
              <a:t>and </a:t>
            </a:r>
            <a:r>
              <a:rPr lang="en-US" sz="1600" dirty="0" smtClean="0">
                <a:solidFill>
                  <a:schemeClr val="tx1"/>
                </a:solidFill>
              </a:rPr>
              <a:t>4G).</a:t>
            </a:r>
          </a:p>
          <a:p>
            <a:pPr>
              <a:spcAft>
                <a:spcPts val="600"/>
              </a:spcAft>
            </a:pPr>
            <a:endParaRPr lang="en-US" sz="800" dirty="0" smtClean="0">
              <a:solidFill>
                <a:schemeClr val="tx1"/>
              </a:solidFill>
            </a:endParaRPr>
          </a:p>
          <a:p>
            <a:pPr marL="171450" indent="-171450">
              <a:spcAft>
                <a:spcPts val="600"/>
              </a:spcAft>
              <a:buFont typeface="Arial" panose="020B0604020202020204" pitchFamily="34" charset="0"/>
              <a:buChar char="•"/>
            </a:pPr>
            <a:r>
              <a:rPr lang="en-US" sz="1600" dirty="0" smtClean="0">
                <a:solidFill>
                  <a:schemeClr val="tx1"/>
                </a:solidFill>
                <a:latin typeface="Helvetica 75" panose="020B0804020202020204" pitchFamily="34" charset="0"/>
              </a:rPr>
              <a:t>For example, with 4G networks, sleep modes allow an energy saving of about -10% on the radio part.</a:t>
            </a:r>
          </a:p>
          <a:p>
            <a:pPr>
              <a:spcAft>
                <a:spcPts val="600"/>
              </a:spcAft>
            </a:pPr>
            <a:endParaRPr lang="en-US" sz="800" dirty="0">
              <a:solidFill>
                <a:schemeClr val="tx1"/>
              </a:solidFill>
            </a:endParaRPr>
          </a:p>
          <a:p>
            <a:pPr marL="171450" indent="-171450">
              <a:spcAft>
                <a:spcPts val="600"/>
              </a:spcAft>
              <a:buFont typeface="Arial" panose="020B0604020202020204" pitchFamily="34" charset="0"/>
              <a:buChar char="•"/>
            </a:pPr>
            <a:r>
              <a:rPr lang="en-US" sz="1600" dirty="0" smtClean="0">
                <a:solidFill>
                  <a:schemeClr val="tx1"/>
                </a:solidFill>
              </a:rPr>
              <a:t>However a </a:t>
            </a:r>
            <a:r>
              <a:rPr lang="en-US" sz="1600" dirty="0">
                <a:solidFill>
                  <a:schemeClr val="tx1"/>
                </a:solidFill>
              </a:rPr>
              <a:t>huge potential for </a:t>
            </a:r>
            <a:r>
              <a:rPr lang="en-US" sz="1600" dirty="0" smtClean="0">
                <a:solidFill>
                  <a:schemeClr val="tx1"/>
                </a:solidFill>
              </a:rPr>
              <a:t>additional savings</a:t>
            </a:r>
            <a:r>
              <a:rPr lang="en-US" sz="1600" dirty="0">
                <a:solidFill>
                  <a:schemeClr val="tx1"/>
                </a:solidFill>
              </a:rPr>
              <a:t> </a:t>
            </a:r>
            <a:r>
              <a:rPr lang="en-US" sz="1600" dirty="0" smtClean="0">
                <a:solidFill>
                  <a:schemeClr val="tx1"/>
                </a:solidFill>
              </a:rPr>
              <a:t>remain, since:</a:t>
            </a:r>
            <a:endParaRPr lang="en-US" sz="1600" dirty="0"/>
          </a:p>
          <a:p>
            <a:pPr marL="442913" lvl="3" indent="-171450">
              <a:spcAft>
                <a:spcPts val="600"/>
              </a:spcAft>
              <a:buFont typeface="Arial" panose="020B0604020202020204" pitchFamily="34" charset="0"/>
              <a:buChar char="•"/>
            </a:pPr>
            <a:r>
              <a:rPr lang="en-US" sz="1600" dirty="0"/>
              <a:t>a high </a:t>
            </a:r>
            <a:r>
              <a:rPr lang="en-US" sz="1600" dirty="0" smtClean="0"/>
              <a:t>part </a:t>
            </a:r>
            <a:r>
              <a:rPr lang="en-US" sz="1600" dirty="0"/>
              <a:t>of the radio resources </a:t>
            </a:r>
            <a:r>
              <a:rPr lang="en-US" sz="1600" dirty="0" smtClean="0"/>
              <a:t>is still unused (in networks deployed for coverage, average </a:t>
            </a:r>
            <a:r>
              <a:rPr lang="en-US" sz="1600" dirty="0"/>
              <a:t>resource utilization rate is low),</a:t>
            </a:r>
          </a:p>
          <a:p>
            <a:pPr marL="442913" lvl="3" indent="-171450">
              <a:spcAft>
                <a:spcPts val="600"/>
              </a:spcAft>
              <a:buFont typeface="Arial" panose="020B0604020202020204" pitchFamily="34" charset="0"/>
              <a:buChar char="•"/>
            </a:pPr>
            <a:r>
              <a:rPr lang="en-US" sz="1600" dirty="0"/>
              <a:t>efficiency of current sleep modes is limited due to the short time window during which they are effective </a:t>
            </a:r>
            <a:r>
              <a:rPr lang="en-US" sz="1600" dirty="0" smtClean="0"/>
              <a:t>(limited by the symbol duration, i.e. 71 </a:t>
            </a:r>
            <a:r>
              <a:rPr lang="en-US" sz="1600" dirty="0"/>
              <a:t>µs in 4G)</a:t>
            </a:r>
          </a:p>
          <a:p>
            <a:pPr>
              <a:spcAft>
                <a:spcPts val="600"/>
              </a:spcAft>
            </a:pPr>
            <a:endParaRPr lang="en-US" sz="800" dirty="0" smtClean="0">
              <a:solidFill>
                <a:schemeClr val="tx1"/>
              </a:solidFill>
            </a:endParaRPr>
          </a:p>
          <a:p>
            <a:pPr marL="171450" indent="-171450">
              <a:spcAft>
                <a:spcPts val="600"/>
              </a:spcAft>
              <a:buFont typeface="Arial" panose="020B0604020202020204" pitchFamily="34" charset="0"/>
              <a:buChar char="•"/>
            </a:pPr>
            <a:r>
              <a:rPr lang="en-US" sz="1600" dirty="0" smtClean="0">
                <a:solidFill>
                  <a:schemeClr val="tx1"/>
                </a:solidFill>
              </a:rPr>
              <a:t>The concept of </a:t>
            </a:r>
            <a:r>
              <a:rPr lang="en-US" sz="1600" dirty="0" smtClean="0"/>
              <a:t>Advanced Sleep Modes (ASM)</a:t>
            </a:r>
            <a:r>
              <a:rPr lang="en-US" sz="1600" dirty="0" smtClean="0">
                <a:solidFill>
                  <a:schemeClr val="tx1"/>
                </a:solidFill>
              </a:rPr>
              <a:t> aim at shutting down more transmitter resources during </a:t>
            </a:r>
            <a:r>
              <a:rPr lang="en-US" sz="1600" dirty="0" smtClean="0"/>
              <a:t>longer periods</a:t>
            </a:r>
          </a:p>
          <a:p>
            <a:pPr marL="171450" indent="-171450">
              <a:spcAft>
                <a:spcPts val="600"/>
              </a:spcAft>
              <a:buFont typeface="Arial" panose="020B0604020202020204" pitchFamily="34" charset="0"/>
              <a:buChar char="•"/>
            </a:pPr>
            <a:endParaRPr lang="en-US" sz="800" dirty="0">
              <a:solidFill>
                <a:schemeClr val="tx1"/>
              </a:solidFill>
            </a:endParaRPr>
          </a:p>
        </p:txBody>
      </p:sp>
    </p:spTree>
    <p:extLst>
      <p:ext uri="{BB962C8B-B14F-4D97-AF65-F5344CB8AC3E}">
        <p14:creationId xmlns:p14="http://schemas.microsoft.com/office/powerpoint/2010/main" val="3598749928"/>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89154" y="151953"/>
            <a:ext cx="7818261" cy="394572"/>
          </a:xfrm>
        </p:spPr>
        <p:txBody>
          <a:bodyPr/>
          <a:lstStyle/>
          <a:p>
            <a:r>
              <a:rPr lang="en-GB" sz="1800" dirty="0">
                <a:solidFill>
                  <a:schemeClr val="bg2"/>
                </a:solidFill>
              </a:rPr>
              <a:t>P</a:t>
            </a:r>
            <a:r>
              <a:rPr lang="en-GB" sz="1800" dirty="0" smtClean="0">
                <a:solidFill>
                  <a:schemeClr val="bg2"/>
                </a:solidFill>
              </a:rPr>
              <a:t>otential energy savings from ASM</a:t>
            </a:r>
            <a:r>
              <a:rPr lang="en-US" sz="1800" dirty="0" smtClean="0"/>
              <a:t> </a:t>
            </a:r>
            <a:endParaRPr lang="en-GB" sz="1800" dirty="0">
              <a:solidFill>
                <a:schemeClr val="bg2"/>
              </a:solidFill>
            </a:endParaRPr>
          </a:p>
        </p:txBody>
      </p:sp>
      <p:sp>
        <p:nvSpPr>
          <p:cNvPr id="10" name="Espace réservé du contenu 3"/>
          <p:cNvSpPr>
            <a:spLocks noGrp="1"/>
          </p:cNvSpPr>
          <p:nvPr>
            <p:ph idx="10"/>
          </p:nvPr>
        </p:nvSpPr>
        <p:spPr>
          <a:xfrm>
            <a:off x="272464" y="636535"/>
            <a:ext cx="3804481" cy="1799486"/>
          </a:xfrm>
          <a:ln>
            <a:solidFill>
              <a:schemeClr val="accent1"/>
            </a:solidFill>
          </a:ln>
        </p:spPr>
        <p:txBody>
          <a:bodyPr lIns="72000" tIns="72000" rIns="36000" bIns="36000"/>
          <a:lstStyle/>
          <a:p>
            <a:pPr marL="171450" indent="-171450">
              <a:spcAft>
                <a:spcPts val="600"/>
              </a:spcAft>
              <a:buFont typeface="Arial" panose="020B0604020202020204" pitchFamily="34" charset="0"/>
              <a:buChar char="•"/>
            </a:pPr>
            <a:r>
              <a:rPr lang="en-US" sz="1200" dirty="0" smtClean="0">
                <a:solidFill>
                  <a:schemeClr val="tx1"/>
                </a:solidFill>
              </a:rPr>
              <a:t>Simulations of ASM have been run</a:t>
            </a:r>
          </a:p>
          <a:p>
            <a:pPr marL="306387" lvl="4" indent="-171450">
              <a:spcAft>
                <a:spcPts val="600"/>
              </a:spcAft>
            </a:pPr>
            <a:r>
              <a:rPr lang="en-US" sz="1200" dirty="0" smtClean="0"/>
              <a:t>by IMEC [1]</a:t>
            </a:r>
          </a:p>
          <a:p>
            <a:pPr marL="306387" lvl="4" indent="-171450">
              <a:spcAft>
                <a:spcPts val="600"/>
              </a:spcAft>
            </a:pPr>
            <a:r>
              <a:rPr lang="en-US" sz="1200" dirty="0" smtClean="0"/>
              <a:t>by </a:t>
            </a:r>
            <a:r>
              <a:rPr lang="en-US" sz="1200" dirty="0"/>
              <a:t>Nokia &amp; Orange [</a:t>
            </a:r>
            <a:r>
              <a:rPr lang="en-US" sz="1200" dirty="0" smtClean="0"/>
              <a:t>2</a:t>
            </a:r>
            <a:r>
              <a:rPr lang="en-US" sz="1200" dirty="0" smtClean="0"/>
              <a:t>]</a:t>
            </a:r>
          </a:p>
          <a:p>
            <a:pPr marL="306387" lvl="4" indent="-171450">
              <a:spcAft>
                <a:spcPts val="600"/>
              </a:spcAft>
            </a:pPr>
            <a:r>
              <a:rPr lang="en-US" sz="1200" dirty="0" smtClean="0"/>
              <a:t>by Huawei [3]</a:t>
            </a:r>
            <a:endParaRPr lang="en-US" sz="1200" dirty="0" smtClean="0"/>
          </a:p>
          <a:p>
            <a:pPr marL="306387" lvl="4" indent="-171450">
              <a:spcAft>
                <a:spcPts val="600"/>
              </a:spcAft>
            </a:pPr>
            <a:endParaRPr lang="en-US" sz="600" dirty="0">
              <a:solidFill>
                <a:schemeClr val="tx1"/>
              </a:solidFill>
            </a:endParaRPr>
          </a:p>
          <a:p>
            <a:pPr marL="171450" indent="-171450">
              <a:spcAft>
                <a:spcPts val="600"/>
              </a:spcAft>
              <a:buFont typeface="Arial" panose="020B0604020202020204" pitchFamily="34" charset="0"/>
              <a:buChar char="•"/>
            </a:pPr>
            <a:r>
              <a:rPr lang="en-US" sz="1200" dirty="0" smtClean="0">
                <a:solidFill>
                  <a:schemeClr val="tx1"/>
                </a:solidFill>
              </a:rPr>
              <a:t>As an outcome of these simulations, </a:t>
            </a:r>
            <a:r>
              <a:rPr lang="en-US" sz="1200" dirty="0" smtClean="0"/>
              <a:t>up to 90% theoretical power savings may be possible during inactive periods</a:t>
            </a:r>
            <a:r>
              <a:rPr lang="en-US" sz="1200" dirty="0" smtClean="0">
                <a:solidFill>
                  <a:schemeClr val="tx1"/>
                </a:solidFill>
              </a:rPr>
              <a:t> (see table below)</a:t>
            </a:r>
          </a:p>
        </p:txBody>
      </p:sp>
      <p:graphicFrame>
        <p:nvGraphicFramePr>
          <p:cNvPr id="6" name="Tableau 5"/>
          <p:cNvGraphicFramePr>
            <a:graphicFrameLocks noGrp="1"/>
          </p:cNvGraphicFramePr>
          <p:nvPr>
            <p:extLst>
              <p:ext uri="{D42A27DB-BD31-4B8C-83A1-F6EECF244321}">
                <p14:modId xmlns:p14="http://schemas.microsoft.com/office/powerpoint/2010/main" val="2233846424"/>
              </p:ext>
            </p:extLst>
          </p:nvPr>
        </p:nvGraphicFramePr>
        <p:xfrm>
          <a:off x="4211960" y="816555"/>
          <a:ext cx="4815535" cy="1529813"/>
        </p:xfrm>
        <a:graphic>
          <a:graphicData uri="http://schemas.openxmlformats.org/drawingml/2006/table">
            <a:tbl>
              <a:tblPr firstRow="1" firstCol="1" bandRow="1">
                <a:tableStyleId>{69012ECD-51FC-41F1-AA8D-1B2483CD663E}</a:tableStyleId>
              </a:tblPr>
              <a:tblGrid>
                <a:gridCol w="594383"/>
                <a:gridCol w="679293"/>
                <a:gridCol w="849117"/>
                <a:gridCol w="1314325"/>
                <a:gridCol w="1378417"/>
              </a:tblGrid>
              <a:tr h="684529">
                <a:tc>
                  <a:txBody>
                    <a:bodyPr/>
                    <a:lstStyle/>
                    <a:p>
                      <a:pPr marL="0" indent="0" algn="ctr">
                        <a:lnSpc>
                          <a:spcPct val="105000"/>
                        </a:lnSpc>
                        <a:spcAft>
                          <a:spcPts val="0"/>
                        </a:spcAft>
                      </a:pPr>
                      <a:r>
                        <a:rPr lang="en-US" sz="1100" b="1" u="none" noProof="0" dirty="0" smtClean="0">
                          <a:effectLst/>
                          <a:latin typeface="Helvetica 55 Roman" panose="020B0604020202020204" pitchFamily="2" charset="0"/>
                        </a:rPr>
                        <a:t>Sleep Mode</a:t>
                      </a:r>
                      <a:endParaRPr lang="en-US" sz="1100" b="1" u="none" noProof="0" dirty="0">
                        <a:effectLst/>
                        <a:latin typeface="Helvetica 55 Roman" panose="020B0604020202020204" pitchFamily="2" charset="0"/>
                        <a:ea typeface="Times New Roman"/>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gridSpan="2">
                  <a:txBody>
                    <a:bodyPr/>
                    <a:lstStyle/>
                    <a:p>
                      <a:pPr marL="0" indent="0" algn="ctr">
                        <a:lnSpc>
                          <a:spcPct val="105000"/>
                        </a:lnSpc>
                        <a:spcAft>
                          <a:spcPts val="0"/>
                        </a:spcAft>
                      </a:pPr>
                      <a:r>
                        <a:rPr lang="en-US" sz="1100" b="1" u="none" noProof="0" dirty="0" smtClean="0">
                          <a:effectLst/>
                          <a:latin typeface="Helvetica 55 Roman" panose="020B0604020202020204" pitchFamily="2" charset="0"/>
                        </a:rPr>
                        <a:t>Minimum continued</a:t>
                      </a:r>
                      <a:r>
                        <a:rPr lang="en-US" sz="1100" b="1" u="none" baseline="0" noProof="0" dirty="0" smtClean="0">
                          <a:effectLst/>
                          <a:latin typeface="Helvetica 55 Roman" panose="020B0604020202020204" pitchFamily="2" charset="0"/>
                        </a:rPr>
                        <a:t> </a:t>
                      </a:r>
                    </a:p>
                    <a:p>
                      <a:pPr marL="0" indent="0" algn="ctr">
                        <a:lnSpc>
                          <a:spcPct val="105000"/>
                        </a:lnSpc>
                        <a:spcAft>
                          <a:spcPts val="0"/>
                        </a:spcAft>
                      </a:pPr>
                      <a:r>
                        <a:rPr lang="en-US" sz="1100" b="1" u="none" baseline="0" noProof="0" dirty="0" smtClean="0">
                          <a:effectLst/>
                          <a:latin typeface="Helvetica 55 Roman" panose="020B0604020202020204" pitchFamily="2" charset="0"/>
                        </a:rPr>
                        <a:t>sleeping time </a:t>
                      </a:r>
                      <a:endParaRPr lang="en-US" sz="110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hMerge="1">
                  <a:txBody>
                    <a:bodyPr/>
                    <a:lstStyle/>
                    <a:p>
                      <a:pPr marL="0" indent="0" algn="l">
                        <a:lnSpc>
                          <a:spcPct val="105000"/>
                        </a:lnSpc>
                        <a:spcAft>
                          <a:spcPts val="0"/>
                        </a:spcAft>
                      </a:pPr>
                      <a:endParaRPr lang="en-US" sz="1200" b="0" u="none" noProof="0" dirty="0">
                        <a:effectLst/>
                        <a:latin typeface="Helvetica 55 Roman" panose="020B0604020202020204" pitchFamily="2" charset="0"/>
                        <a:ea typeface="Times New Roman"/>
                      </a:endParaRPr>
                    </a:p>
                  </a:txBody>
                  <a:tcPr marL="68580" marR="68580" marT="0" marB="0" anchor="ctr">
                    <a:lnL>
                      <a:noFill/>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pPr marL="0" indent="0" algn="ctr">
                        <a:lnSpc>
                          <a:spcPct val="105000"/>
                        </a:lnSpc>
                        <a:spcAft>
                          <a:spcPts val="0"/>
                        </a:spcAft>
                      </a:pPr>
                      <a:r>
                        <a:rPr lang="en-US" sz="1100" b="1" u="none" noProof="0" dirty="0" smtClean="0">
                          <a:effectLst/>
                          <a:latin typeface="Helvetica 55 Roman" panose="020B0604020202020204" pitchFamily="2" charset="0"/>
                          <a:ea typeface="Times New Roman"/>
                        </a:rPr>
                        <a:t>Theoretical</a:t>
                      </a:r>
                      <a:r>
                        <a:rPr lang="en-US" sz="1100" b="1" u="none" baseline="0" noProof="0" dirty="0" smtClean="0">
                          <a:effectLst/>
                          <a:latin typeface="Helvetica 55 Roman" panose="020B0604020202020204" pitchFamily="2" charset="0"/>
                          <a:ea typeface="Times New Roman"/>
                        </a:rPr>
                        <a:t> P</a:t>
                      </a:r>
                      <a:r>
                        <a:rPr lang="en-US" sz="1100" b="1" u="none" noProof="0" dirty="0" smtClean="0">
                          <a:effectLst/>
                          <a:latin typeface="Helvetica 55 Roman" panose="020B0604020202020204" pitchFamily="2" charset="0"/>
                          <a:ea typeface="Times New Roman"/>
                        </a:rPr>
                        <a:t>ower Savings</a:t>
                      </a:r>
                    </a:p>
                    <a:p>
                      <a:pPr marL="0" indent="0" algn="ctr">
                        <a:lnSpc>
                          <a:spcPct val="105000"/>
                        </a:lnSpc>
                        <a:spcAft>
                          <a:spcPts val="0"/>
                        </a:spcAft>
                      </a:pPr>
                      <a:r>
                        <a:rPr lang="en-US" sz="1100" b="1" u="none" noProof="0" dirty="0" smtClean="0">
                          <a:effectLst/>
                          <a:latin typeface="Helvetica 55 Roman" panose="020B0604020202020204" pitchFamily="2" charset="0"/>
                          <a:ea typeface="Times New Roman"/>
                        </a:rPr>
                        <a:t>(IMEC) [1]</a:t>
                      </a:r>
                      <a:endParaRPr lang="en-US" sz="110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tcPr>
                </a:tc>
                <a:tc>
                  <a:txBody>
                    <a:bodyPr/>
                    <a:lstStyle/>
                    <a:p>
                      <a:pPr marL="0" indent="0" algn="ctr">
                        <a:lnSpc>
                          <a:spcPct val="105000"/>
                        </a:lnSpc>
                        <a:spcAft>
                          <a:spcPts val="0"/>
                        </a:spcAft>
                      </a:pPr>
                      <a:r>
                        <a:rPr lang="en-US" sz="1100" b="1" u="none" noProof="0" dirty="0" smtClean="0">
                          <a:effectLst/>
                          <a:latin typeface="Helvetica 55 Roman" panose="020B0604020202020204" pitchFamily="2" charset="0"/>
                          <a:ea typeface="Times New Roman"/>
                        </a:rPr>
                        <a:t>Theoretical Power savings (Nokia</a:t>
                      </a:r>
                      <a:r>
                        <a:rPr lang="en-US" sz="1100" b="1" u="none" baseline="0" noProof="0" dirty="0" smtClean="0">
                          <a:effectLst/>
                          <a:latin typeface="Helvetica 55 Roman" panose="020B0604020202020204" pitchFamily="2" charset="0"/>
                          <a:ea typeface="Times New Roman"/>
                        </a:rPr>
                        <a:t>  &amp; Orange</a:t>
                      </a:r>
                      <a:r>
                        <a:rPr lang="en-US" sz="1100" b="1" u="none" noProof="0" dirty="0" smtClean="0">
                          <a:effectLst/>
                          <a:latin typeface="Helvetica 55 Roman" panose="020B0604020202020204" pitchFamily="2" charset="0"/>
                          <a:ea typeface="Times New Roman"/>
                        </a:rPr>
                        <a:t>) [2]</a:t>
                      </a:r>
                      <a:endParaRPr lang="en-US" sz="110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tr>
              <a:tr h="239608">
                <a:tc>
                  <a:txBody>
                    <a:bodyPr/>
                    <a:lstStyle/>
                    <a:p>
                      <a:pPr indent="128270" algn="l">
                        <a:lnSpc>
                          <a:spcPct val="105000"/>
                        </a:lnSpc>
                        <a:spcAft>
                          <a:spcPts val="0"/>
                        </a:spcAft>
                      </a:pPr>
                      <a:r>
                        <a:rPr lang="en-US" sz="1050" b="1" u="none" noProof="0" dirty="0" smtClean="0">
                          <a:effectLst/>
                          <a:latin typeface="Helvetica 55 Roman" panose="020B0604020202020204" pitchFamily="2" charset="0"/>
                        </a:rPr>
                        <a:t>SM 1</a:t>
                      </a:r>
                      <a:endParaRPr lang="en-US" sz="1200" b="1" u="none" noProof="0" dirty="0">
                        <a:effectLst/>
                        <a:latin typeface="Helvetica 55 Roman" panose="020B0604020202020204" pitchFamily="2" charset="0"/>
                        <a:ea typeface="Times New Roman"/>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indent="128270" algn="l">
                        <a:lnSpc>
                          <a:spcPct val="105000"/>
                        </a:lnSpc>
                        <a:spcAft>
                          <a:spcPts val="0"/>
                        </a:spcAft>
                      </a:pPr>
                      <a:r>
                        <a:rPr lang="en-US" sz="1050" b="1" u="none" noProof="0" dirty="0" smtClean="0">
                          <a:effectLst/>
                          <a:latin typeface="Helvetica 55 Roman" panose="020B0604020202020204" pitchFamily="2" charset="0"/>
                        </a:rPr>
                        <a:t> 71µs</a:t>
                      </a:r>
                      <a:endParaRPr lang="en-US" sz="120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T w="6350" cap="flat" cmpd="sng" algn="ctr">
                      <a:noFill/>
                      <a:prstDash val="solid"/>
                      <a:miter lim="800000"/>
                    </a:lnT>
                  </a:tcPr>
                </a:tc>
                <a:tc>
                  <a:txBody>
                    <a:bodyPr/>
                    <a:lstStyle/>
                    <a:p>
                      <a:pPr indent="128270" algn="l">
                        <a:lnSpc>
                          <a:spcPct val="105000"/>
                        </a:lnSpc>
                        <a:spcAft>
                          <a:spcPts val="0"/>
                        </a:spcAft>
                      </a:pPr>
                      <a:r>
                        <a:rPr lang="en-US" sz="1050" b="1" u="none" noProof="0" dirty="0" smtClean="0">
                          <a:effectLst/>
                          <a:latin typeface="Helvetica 55 Roman" panose="020B0604020202020204" pitchFamily="2" charset="0"/>
                          <a:ea typeface="Times New Roman"/>
                        </a:rPr>
                        <a:t>(Symbol)</a:t>
                      </a:r>
                      <a:endParaRPr lang="en-US" sz="1050" b="1" u="none" noProof="0" dirty="0">
                        <a:effectLst/>
                        <a:latin typeface="Helvetica 55 Roman" panose="020B0604020202020204" pitchFamily="2" charset="0"/>
                        <a:ea typeface="Times New Roman"/>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lnT w="6350" cap="flat" cmpd="sng" algn="ctr">
                      <a:noFill/>
                      <a:prstDash val="solid"/>
                      <a:miter lim="800000"/>
                    </a:lnT>
                  </a:tcPr>
                </a:tc>
                <a:tc>
                  <a:txBody>
                    <a:bodyPr/>
                    <a:lstStyle/>
                    <a:p>
                      <a:pPr indent="128270" algn="ctr">
                        <a:lnSpc>
                          <a:spcPct val="105000"/>
                        </a:lnSpc>
                        <a:spcAft>
                          <a:spcPts val="0"/>
                        </a:spcAft>
                      </a:pPr>
                      <a:r>
                        <a:rPr lang="en-US" sz="1050" b="1" u="none" noProof="0" dirty="0" smtClean="0">
                          <a:effectLst/>
                          <a:latin typeface="Helvetica 55 Roman" panose="020B0604020202020204" pitchFamily="2" charset="0"/>
                          <a:ea typeface="Times New Roman"/>
                        </a:rPr>
                        <a:t>-50%</a:t>
                      </a:r>
                      <a:endParaRPr lang="en-US" sz="105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tcPr>
                </a:tc>
                <a:tc>
                  <a:txBody>
                    <a:bodyPr/>
                    <a:lstStyle/>
                    <a:p>
                      <a:pPr indent="128270" algn="ctr">
                        <a:lnSpc>
                          <a:spcPct val="105000"/>
                        </a:lnSpc>
                        <a:spcAft>
                          <a:spcPts val="0"/>
                        </a:spcAft>
                      </a:pPr>
                      <a:r>
                        <a:rPr lang="en-US" sz="1050" b="1" u="none" noProof="0" dirty="0" smtClean="0">
                          <a:effectLst/>
                          <a:latin typeface="Helvetica 55 Roman" panose="020B0604020202020204" pitchFamily="2" charset="0"/>
                          <a:ea typeface="Times New Roman"/>
                        </a:rPr>
                        <a:t>-53%</a:t>
                      </a:r>
                      <a:endParaRPr lang="en-US" sz="105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tr>
              <a:tr h="239608">
                <a:tc>
                  <a:txBody>
                    <a:bodyPr/>
                    <a:lstStyle/>
                    <a:p>
                      <a:pPr indent="128270" algn="l">
                        <a:lnSpc>
                          <a:spcPct val="105000"/>
                        </a:lnSpc>
                        <a:spcAft>
                          <a:spcPts val="0"/>
                        </a:spcAft>
                      </a:pPr>
                      <a:r>
                        <a:rPr lang="en-US" sz="1050" b="1" u="none" noProof="0" dirty="0" smtClean="0">
                          <a:effectLst/>
                          <a:latin typeface="Helvetica 55 Roman" panose="020B0604020202020204" pitchFamily="2" charset="0"/>
                        </a:rPr>
                        <a:t>SM 2</a:t>
                      </a:r>
                      <a:endParaRPr lang="en-US" sz="1200" b="1" u="none" noProof="0" dirty="0">
                        <a:effectLst/>
                        <a:latin typeface="Helvetica 55 Roman" panose="020B0604020202020204" pitchFamily="2" charset="0"/>
                        <a:ea typeface="Times New Roman"/>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indent="128270" algn="l">
                        <a:lnSpc>
                          <a:spcPct val="105000"/>
                        </a:lnSpc>
                        <a:spcAft>
                          <a:spcPts val="0"/>
                        </a:spcAft>
                      </a:pPr>
                      <a:r>
                        <a:rPr lang="en-US" sz="1050" b="1" u="none" noProof="0" dirty="0" smtClean="0">
                          <a:effectLst/>
                          <a:latin typeface="Helvetica 55 Roman" panose="020B0604020202020204" pitchFamily="2" charset="0"/>
                        </a:rPr>
                        <a:t>1ms</a:t>
                      </a:r>
                      <a:endParaRPr lang="en-US" sz="120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tc>
                  <a:txBody>
                    <a:bodyPr/>
                    <a:lstStyle/>
                    <a:p>
                      <a:pPr indent="128270" algn="l">
                        <a:lnSpc>
                          <a:spcPct val="105000"/>
                        </a:lnSpc>
                        <a:spcAft>
                          <a:spcPts val="0"/>
                        </a:spcAft>
                      </a:pPr>
                      <a:r>
                        <a:rPr lang="en-US" sz="1050" b="1" u="none" noProof="0" dirty="0" smtClean="0">
                          <a:effectLst/>
                          <a:latin typeface="Helvetica 55 Roman" panose="020B0604020202020204" pitchFamily="2" charset="0"/>
                          <a:ea typeface="Times New Roman"/>
                        </a:rPr>
                        <a:t>(TTI)</a:t>
                      </a:r>
                      <a:endParaRPr lang="en-US" sz="1050" b="1" u="none" noProof="0" dirty="0">
                        <a:effectLst/>
                        <a:latin typeface="Helvetica 55 Roman" panose="020B0604020202020204" pitchFamily="2" charset="0"/>
                        <a:ea typeface="Times New Roman"/>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indent="128270" algn="ctr">
                        <a:lnSpc>
                          <a:spcPct val="105000"/>
                        </a:lnSpc>
                        <a:spcAft>
                          <a:spcPts val="0"/>
                        </a:spcAft>
                      </a:pPr>
                      <a:r>
                        <a:rPr lang="en-US" sz="1050" b="1" u="none" noProof="0" dirty="0" smtClean="0">
                          <a:effectLst/>
                          <a:latin typeface="Helvetica 55 Roman" panose="020B0604020202020204" pitchFamily="2" charset="0"/>
                          <a:ea typeface="Times New Roman"/>
                        </a:rPr>
                        <a:t>-80%</a:t>
                      </a:r>
                      <a:endParaRPr lang="en-US" sz="105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tcPr>
                </a:tc>
                <a:tc>
                  <a:txBody>
                    <a:bodyPr/>
                    <a:lstStyle/>
                    <a:p>
                      <a:pPr indent="128270" algn="ctr">
                        <a:lnSpc>
                          <a:spcPct val="105000"/>
                        </a:lnSpc>
                        <a:spcAft>
                          <a:spcPts val="0"/>
                        </a:spcAft>
                      </a:pPr>
                      <a:r>
                        <a:rPr lang="en-US" sz="1050" b="1" u="none" noProof="0" dirty="0" smtClean="0">
                          <a:effectLst/>
                          <a:latin typeface="Helvetica 55 Roman" panose="020B0604020202020204" pitchFamily="2" charset="0"/>
                          <a:ea typeface="Times New Roman"/>
                        </a:rPr>
                        <a:t>-89%</a:t>
                      </a:r>
                      <a:endParaRPr lang="en-US" sz="105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tr>
              <a:tr h="183034">
                <a:tc>
                  <a:txBody>
                    <a:bodyPr/>
                    <a:lstStyle/>
                    <a:p>
                      <a:pPr indent="128270" algn="l">
                        <a:lnSpc>
                          <a:spcPct val="105000"/>
                        </a:lnSpc>
                        <a:spcAft>
                          <a:spcPts val="0"/>
                        </a:spcAft>
                      </a:pPr>
                      <a:r>
                        <a:rPr lang="en-US" sz="1050" b="1" u="none" noProof="0" dirty="0" smtClean="0">
                          <a:effectLst/>
                          <a:latin typeface="Helvetica 55 Roman" panose="020B0604020202020204" pitchFamily="2" charset="0"/>
                        </a:rPr>
                        <a:t>SM 3</a:t>
                      </a:r>
                      <a:endParaRPr lang="en-US" sz="1200" b="1" u="none" noProof="0" dirty="0">
                        <a:effectLst/>
                        <a:latin typeface="Helvetica 55 Roman" panose="020B0604020202020204" pitchFamily="2" charset="0"/>
                        <a:ea typeface="Times New Roman"/>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indent="128270" algn="l">
                        <a:lnSpc>
                          <a:spcPct val="105000"/>
                        </a:lnSpc>
                        <a:spcAft>
                          <a:spcPts val="0"/>
                        </a:spcAft>
                      </a:pPr>
                      <a:r>
                        <a:rPr lang="en-US" sz="1050" b="1" u="none" noProof="0" dirty="0" smtClean="0">
                          <a:effectLst/>
                          <a:latin typeface="Helvetica 55 Roman" panose="020B0604020202020204" pitchFamily="2" charset="0"/>
                        </a:rPr>
                        <a:t>10 </a:t>
                      </a:r>
                      <a:r>
                        <a:rPr lang="en-US" sz="1050" b="1" u="none" noProof="0" dirty="0" err="1" smtClean="0">
                          <a:effectLst/>
                          <a:latin typeface="Helvetica 55 Roman" panose="020B0604020202020204" pitchFamily="2" charset="0"/>
                        </a:rPr>
                        <a:t>ms</a:t>
                      </a:r>
                      <a:r>
                        <a:rPr lang="en-US" sz="1050" b="1" u="none" noProof="0" dirty="0" smtClean="0">
                          <a:effectLst/>
                          <a:latin typeface="Helvetica 55 Roman" panose="020B0604020202020204" pitchFamily="2" charset="0"/>
                        </a:rPr>
                        <a:t> </a:t>
                      </a:r>
                      <a:endParaRPr lang="en-US" sz="120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tc>
                  <a:txBody>
                    <a:bodyPr/>
                    <a:lstStyle/>
                    <a:p>
                      <a:pPr indent="128270" algn="l">
                        <a:lnSpc>
                          <a:spcPct val="105000"/>
                        </a:lnSpc>
                        <a:spcAft>
                          <a:spcPts val="0"/>
                        </a:spcAft>
                      </a:pPr>
                      <a:r>
                        <a:rPr lang="en-US" sz="1050" b="1" u="none" noProof="0" dirty="0" smtClean="0">
                          <a:effectLst/>
                          <a:latin typeface="Helvetica 55 Roman" panose="020B0604020202020204" pitchFamily="2" charset="0"/>
                          <a:ea typeface="Times New Roman"/>
                        </a:rPr>
                        <a:t>(Frame)</a:t>
                      </a:r>
                      <a:endParaRPr lang="en-US" sz="1050" b="1" u="none" noProof="0" dirty="0">
                        <a:effectLst/>
                        <a:latin typeface="Helvetica 55 Roman" panose="020B0604020202020204" pitchFamily="2" charset="0"/>
                        <a:ea typeface="Times New Roman"/>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indent="128270" algn="ctr">
                        <a:lnSpc>
                          <a:spcPct val="105000"/>
                        </a:lnSpc>
                        <a:spcAft>
                          <a:spcPts val="0"/>
                        </a:spcAft>
                      </a:pPr>
                      <a:r>
                        <a:rPr lang="en-US" sz="1050" b="1" u="none" noProof="0" dirty="0" smtClean="0">
                          <a:effectLst/>
                          <a:latin typeface="Helvetica 55 Roman" panose="020B0604020202020204" pitchFamily="2" charset="0"/>
                          <a:ea typeface="Times New Roman"/>
                        </a:rPr>
                        <a:t>-92%</a:t>
                      </a:r>
                      <a:endParaRPr lang="en-US" sz="105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tcPr>
                </a:tc>
                <a:tc>
                  <a:txBody>
                    <a:bodyPr/>
                    <a:lstStyle/>
                    <a:p>
                      <a:pPr indent="128270" algn="ctr">
                        <a:lnSpc>
                          <a:spcPct val="105000"/>
                        </a:lnSpc>
                        <a:spcAft>
                          <a:spcPts val="0"/>
                        </a:spcAft>
                      </a:pPr>
                      <a:r>
                        <a:rPr lang="en-US" sz="1050" b="1" u="none" noProof="0" dirty="0" smtClean="0">
                          <a:effectLst/>
                          <a:latin typeface="Helvetica 55 Roman" panose="020B0604020202020204" pitchFamily="2" charset="0"/>
                          <a:ea typeface="Times New Roman"/>
                        </a:rPr>
                        <a:t>-93%</a:t>
                      </a:r>
                      <a:endParaRPr lang="en-US" sz="105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tr>
              <a:tr h="183034">
                <a:tc>
                  <a:txBody>
                    <a:bodyPr/>
                    <a:lstStyle/>
                    <a:p>
                      <a:pPr indent="128270" algn="l">
                        <a:lnSpc>
                          <a:spcPct val="105000"/>
                        </a:lnSpc>
                        <a:spcAft>
                          <a:spcPts val="0"/>
                        </a:spcAft>
                      </a:pPr>
                      <a:r>
                        <a:rPr lang="en-US" sz="1050" b="1" u="none" noProof="0" dirty="0" smtClean="0">
                          <a:effectLst/>
                          <a:latin typeface="Helvetica 55 Roman" panose="020B0604020202020204" pitchFamily="2" charset="0"/>
                        </a:rPr>
                        <a:t>SM 4</a:t>
                      </a:r>
                      <a:endParaRPr lang="en-US" sz="1200" b="1" u="none" noProof="0" dirty="0">
                        <a:effectLst/>
                        <a:latin typeface="Helvetica 55 Roman" panose="020B0604020202020204" pitchFamily="2" charset="0"/>
                        <a:ea typeface="Times New Roman"/>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indent="128270" algn="l">
                        <a:lnSpc>
                          <a:spcPct val="105000"/>
                        </a:lnSpc>
                        <a:spcAft>
                          <a:spcPts val="0"/>
                        </a:spcAft>
                      </a:pPr>
                      <a:r>
                        <a:rPr lang="en-US" sz="1050" b="1" u="none" noProof="0" dirty="0" smtClean="0">
                          <a:effectLst/>
                          <a:latin typeface="Helvetica 55 Roman" panose="020B0604020202020204" pitchFamily="2" charset="0"/>
                        </a:rPr>
                        <a:t>&gt; 1s</a:t>
                      </a:r>
                      <a:endParaRPr lang="en-US" sz="120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tc>
                  <a:txBody>
                    <a:bodyPr/>
                    <a:lstStyle/>
                    <a:p>
                      <a:pPr indent="128270" algn="l">
                        <a:lnSpc>
                          <a:spcPct val="105000"/>
                        </a:lnSpc>
                        <a:spcAft>
                          <a:spcPts val="0"/>
                        </a:spcAft>
                      </a:pPr>
                      <a:endParaRPr lang="en-US" sz="1050" b="1" u="none" noProof="0" dirty="0">
                        <a:effectLst/>
                        <a:latin typeface="Helvetica 55 Roman" panose="020B0604020202020204" pitchFamily="2" charset="0"/>
                        <a:ea typeface="Times New Roman"/>
                      </a:endParaRPr>
                    </a:p>
                  </a:txBody>
                  <a:tcPr marL="68580" marR="68580" marT="0" marB="0" anchor="ctr">
                    <a:lnR w="12700" cap="flat" cmpd="sng" algn="ctr">
                      <a:solidFill>
                        <a:schemeClr val="tx1">
                          <a:lumMod val="50000"/>
                          <a:lumOff val="50000"/>
                        </a:schemeClr>
                      </a:solidFill>
                      <a:prstDash val="solid"/>
                      <a:round/>
                      <a:headEnd type="none" w="med" len="med"/>
                      <a:tailEnd type="none" w="med" len="med"/>
                    </a:lnR>
                  </a:tcPr>
                </a:tc>
                <a:tc>
                  <a:txBody>
                    <a:bodyPr/>
                    <a:lstStyle/>
                    <a:p>
                      <a:pPr indent="128270" algn="ctr">
                        <a:lnSpc>
                          <a:spcPct val="105000"/>
                        </a:lnSpc>
                        <a:spcAft>
                          <a:spcPts val="0"/>
                        </a:spcAft>
                      </a:pPr>
                      <a:r>
                        <a:rPr lang="en-US" sz="1050" b="1" u="none" noProof="0" dirty="0" smtClean="0">
                          <a:effectLst/>
                          <a:latin typeface="Helvetica 55 Roman" panose="020B0604020202020204" pitchFamily="2" charset="0"/>
                          <a:ea typeface="Times New Roman"/>
                        </a:rPr>
                        <a:t>-95%</a:t>
                      </a:r>
                      <a:endParaRPr lang="en-US" sz="105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tcPr>
                </a:tc>
                <a:tc>
                  <a:txBody>
                    <a:bodyPr/>
                    <a:lstStyle/>
                    <a:p>
                      <a:pPr indent="128270" algn="ctr">
                        <a:lnSpc>
                          <a:spcPct val="105000"/>
                        </a:lnSpc>
                        <a:spcAft>
                          <a:spcPts val="0"/>
                        </a:spcAft>
                      </a:pPr>
                      <a:r>
                        <a:rPr lang="en-US" sz="1050" b="1" u="none" noProof="0" dirty="0" smtClean="0">
                          <a:effectLst/>
                          <a:latin typeface="Helvetica 55 Roman" panose="020B0604020202020204" pitchFamily="2" charset="0"/>
                          <a:ea typeface="Times New Roman"/>
                        </a:rPr>
                        <a:t>-94%</a:t>
                      </a:r>
                      <a:endParaRPr lang="en-US" sz="1050" b="1" u="none" noProof="0" dirty="0">
                        <a:effectLst/>
                        <a:latin typeface="Helvetica 55 Roman" panose="020B0604020202020204" pitchFamily="2" charset="0"/>
                        <a:ea typeface="Times New Roman"/>
                      </a:endParaRPr>
                    </a:p>
                  </a:txBody>
                  <a:tcPr marL="68580" marR="68580" marT="0" marB="0" anchor="ctr">
                    <a:lnL w="12700" cap="flat" cmpd="sng" algn="ctr">
                      <a:solidFill>
                        <a:schemeClr val="tx1">
                          <a:lumMod val="50000"/>
                          <a:lumOff val="50000"/>
                        </a:schemeClr>
                      </a:solidFill>
                      <a:prstDash val="solid"/>
                      <a:round/>
                      <a:headEnd type="none" w="med" len="med"/>
                      <a:tailEnd type="none" w="med" len="med"/>
                    </a:lnL>
                  </a:tcPr>
                </a:tc>
              </a:tr>
            </a:tbl>
          </a:graphicData>
        </a:graphic>
      </p:graphicFrame>
      <p:sp>
        <p:nvSpPr>
          <p:cNvPr id="11" name="Espace réservé du contenu 3"/>
          <p:cNvSpPr>
            <a:spLocks noGrp="1"/>
          </p:cNvSpPr>
          <p:nvPr>
            <p:ph idx="10"/>
          </p:nvPr>
        </p:nvSpPr>
        <p:spPr>
          <a:xfrm>
            <a:off x="5185496" y="4826612"/>
            <a:ext cx="3804481" cy="299817"/>
          </a:xfrm>
          <a:ln>
            <a:noFill/>
          </a:ln>
        </p:spPr>
        <p:txBody>
          <a:bodyPr lIns="72000" tIns="72000" rIns="36000" bIns="36000"/>
          <a:lstStyle/>
          <a:p>
            <a:pPr marL="171450" indent="-171450">
              <a:spcAft>
                <a:spcPts val="600"/>
              </a:spcAft>
              <a:buFont typeface="Arial" panose="020B0604020202020204" pitchFamily="34" charset="0"/>
              <a:buChar char="•"/>
            </a:pPr>
            <a:r>
              <a:rPr lang="en-US" sz="1200" dirty="0" smtClean="0">
                <a:solidFill>
                  <a:schemeClr val="tx1"/>
                </a:solidFill>
              </a:rPr>
              <a:t>Source Huawei [3]</a:t>
            </a:r>
            <a:endParaRPr lang="en-US" sz="1200" dirty="0" smtClean="0">
              <a:solidFill>
                <a:schemeClr val="tx1"/>
              </a:solidFill>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530" y="2707605"/>
            <a:ext cx="8126413" cy="23844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6538126"/>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9134" y="106948"/>
            <a:ext cx="7818261" cy="394572"/>
          </a:xfrm>
        </p:spPr>
        <p:txBody>
          <a:bodyPr/>
          <a:lstStyle/>
          <a:p>
            <a:r>
              <a:rPr lang="en-US" sz="1800" dirty="0" smtClean="0">
                <a:solidFill>
                  <a:schemeClr val="bg2"/>
                </a:solidFill>
              </a:rPr>
              <a:t>Proposed 3GPP targets for effective Advanced Sleep Modes</a:t>
            </a:r>
            <a:endParaRPr lang="en-US" sz="1800" dirty="0">
              <a:solidFill>
                <a:schemeClr val="bg2"/>
              </a:solidFill>
            </a:endParaRPr>
          </a:p>
        </p:txBody>
      </p:sp>
      <p:sp>
        <p:nvSpPr>
          <p:cNvPr id="10" name="Espace réservé du contenu 3"/>
          <p:cNvSpPr>
            <a:spLocks noGrp="1"/>
          </p:cNvSpPr>
          <p:nvPr>
            <p:ph idx="10"/>
          </p:nvPr>
        </p:nvSpPr>
        <p:spPr>
          <a:xfrm>
            <a:off x="296525" y="411510"/>
            <a:ext cx="8730970" cy="4545505"/>
          </a:xfrm>
          <a:ln>
            <a:solidFill>
              <a:schemeClr val="accent1"/>
            </a:solidFill>
          </a:ln>
        </p:spPr>
        <p:txBody>
          <a:bodyPr lIns="72000" tIns="72000" rIns="36000" bIns="36000"/>
          <a:lstStyle/>
          <a:p>
            <a:pPr marL="171450" lvl="3" indent="-171450">
              <a:spcAft>
                <a:spcPts val="600"/>
              </a:spcAft>
              <a:buClrTx/>
              <a:buFont typeface="Arial" panose="020B0604020202020204" pitchFamily="34" charset="0"/>
              <a:buChar char="•"/>
            </a:pPr>
            <a:r>
              <a:rPr lang="en-US" sz="1600" dirty="0" smtClean="0">
                <a:solidFill>
                  <a:schemeClr val="tx1"/>
                </a:solidFill>
              </a:rPr>
              <a:t>The main limiting factor on the efficiency of ASM is the </a:t>
            </a:r>
            <a:r>
              <a:rPr lang="en-US" sz="1600" dirty="0" smtClean="0">
                <a:solidFill>
                  <a:schemeClr val="bg2"/>
                </a:solidFill>
              </a:rPr>
              <a:t>periodicity of signaling, </a:t>
            </a:r>
            <a:r>
              <a:rPr lang="en-US" sz="1600" dirty="0" smtClean="0">
                <a:solidFill>
                  <a:schemeClr val="tx1"/>
                </a:solidFill>
              </a:rPr>
              <a:t>constrained by the </a:t>
            </a:r>
            <a:r>
              <a:rPr lang="en-US" sz="1600" dirty="0" smtClean="0">
                <a:solidFill>
                  <a:schemeClr val="bg2"/>
                </a:solidFill>
              </a:rPr>
              <a:t>trade-off between energy savings and latency </a:t>
            </a:r>
            <a:r>
              <a:rPr lang="en-US" sz="1600" dirty="0" smtClean="0">
                <a:solidFill>
                  <a:schemeClr val="tx1"/>
                </a:solidFill>
              </a:rPr>
              <a:t>requirements, depending on</a:t>
            </a:r>
            <a:r>
              <a:rPr lang="en-US" sz="1600" dirty="0" smtClean="0"/>
              <a:t> load, service </a:t>
            </a:r>
            <a:r>
              <a:rPr lang="en-US" sz="1600" dirty="0"/>
              <a:t>targets </a:t>
            </a:r>
            <a:r>
              <a:rPr lang="en-US" sz="1600" dirty="0" smtClean="0"/>
              <a:t>and cells.</a:t>
            </a:r>
            <a:endParaRPr lang="en-US" sz="800" dirty="0" smtClean="0">
              <a:solidFill>
                <a:schemeClr val="tx1"/>
              </a:solidFill>
            </a:endParaRPr>
          </a:p>
          <a:p>
            <a:pPr marL="171450" lvl="1" indent="-171450">
              <a:spcAft>
                <a:spcPts val="600"/>
              </a:spcAft>
              <a:buFont typeface="Arial" panose="020B0604020202020204" pitchFamily="34" charset="0"/>
              <a:buChar char="•"/>
            </a:pPr>
            <a:r>
              <a:rPr lang="en-US" sz="1600" dirty="0" smtClean="0"/>
              <a:t>Energy Efficiency also depends on the number of active transmitters. In case of Massive </a:t>
            </a:r>
            <a:r>
              <a:rPr lang="en-US" sz="1600" dirty="0" smtClean="0">
                <a:solidFill>
                  <a:schemeClr val="tx1"/>
                </a:solidFill>
              </a:rPr>
              <a:t>MIMO, high numbe</a:t>
            </a:r>
            <a:r>
              <a:rPr lang="en-US" sz="1600" dirty="0" smtClean="0"/>
              <a:t>r of transmitters give higher granularity to switch on / off specific transmitters and / or move to lower order MIMO modes when possible, reducing the total radiated power accordingly. As an example, a cell could be switched from MIMO 64xN to 32xN, 16xN or 8xN at low load, in a semi-static and automated manner. Order of magnitude for periodicity of switch could be in order of minutes.</a:t>
            </a:r>
          </a:p>
          <a:p>
            <a:pPr marL="171450" indent="-171450">
              <a:spcAft>
                <a:spcPts val="600"/>
              </a:spcAft>
              <a:buFont typeface="Arial" panose="020B0604020202020204" pitchFamily="34" charset="0"/>
              <a:buChar char="•"/>
            </a:pPr>
            <a:r>
              <a:rPr lang="en-US" sz="1600" dirty="0" smtClean="0">
                <a:solidFill>
                  <a:schemeClr val="tx1"/>
                </a:solidFill>
              </a:rPr>
              <a:t>Consequently, the 5G standards should allow </a:t>
            </a:r>
            <a:r>
              <a:rPr lang="en-US" sz="1600" dirty="0" smtClean="0"/>
              <a:t>flexibility</a:t>
            </a:r>
            <a:r>
              <a:rPr lang="en-US" sz="1600" dirty="0" smtClean="0">
                <a:solidFill>
                  <a:schemeClr val="tx1"/>
                </a:solidFill>
              </a:rPr>
              <a:t>, by studying </a:t>
            </a:r>
            <a:r>
              <a:rPr lang="en-US" sz="1600" dirty="0" smtClean="0"/>
              <a:t>mechanisms to increase energy efficiency, </a:t>
            </a:r>
            <a:r>
              <a:rPr lang="en-US" sz="1600" dirty="0" smtClean="0">
                <a:solidFill>
                  <a:schemeClr val="tx1"/>
                </a:solidFill>
              </a:rPr>
              <a:t>including:</a:t>
            </a:r>
          </a:p>
          <a:p>
            <a:pPr marL="442913" lvl="3" indent="-171450">
              <a:spcAft>
                <a:spcPts val="600"/>
              </a:spcAft>
              <a:buFont typeface="Arial" panose="020B0604020202020204" pitchFamily="34" charset="0"/>
              <a:buChar char="•"/>
            </a:pPr>
            <a:r>
              <a:rPr lang="en-US" sz="1600" dirty="0" smtClean="0"/>
              <a:t>operator selection of the </a:t>
            </a:r>
            <a:r>
              <a:rPr lang="en-US" sz="1600" dirty="0" smtClean="0">
                <a:solidFill>
                  <a:schemeClr val="bg2"/>
                </a:solidFill>
              </a:rPr>
              <a:t>periodicity between signaling reference signals</a:t>
            </a:r>
            <a:r>
              <a:rPr lang="en-US" sz="1600" dirty="0" smtClean="0"/>
              <a:t> (e.g. synch channels)</a:t>
            </a:r>
            <a:endParaRPr lang="en-US" sz="1600" dirty="0"/>
          </a:p>
          <a:p>
            <a:pPr marL="442913" lvl="3" indent="-171450">
              <a:spcAft>
                <a:spcPts val="600"/>
              </a:spcAft>
              <a:buFont typeface="Arial" panose="020B0604020202020204" pitchFamily="34" charset="0"/>
              <a:buChar char="•"/>
            </a:pPr>
            <a:r>
              <a:rPr lang="en-US" sz="1600" dirty="0" smtClean="0">
                <a:solidFill>
                  <a:schemeClr val="bg2"/>
                </a:solidFill>
              </a:rPr>
              <a:t>automated </a:t>
            </a:r>
            <a:r>
              <a:rPr lang="en-US" sz="1600" dirty="0">
                <a:solidFill>
                  <a:schemeClr val="bg2"/>
                </a:solidFill>
              </a:rPr>
              <a:t>selection </a:t>
            </a:r>
            <a:r>
              <a:rPr lang="en-US" sz="1600" dirty="0" smtClean="0">
                <a:solidFill>
                  <a:schemeClr val="bg2"/>
                </a:solidFill>
              </a:rPr>
              <a:t>of maximum MIMO order </a:t>
            </a:r>
            <a:r>
              <a:rPr lang="en-US" sz="1600" dirty="0" smtClean="0"/>
              <a:t>and corresponding number of active transmitters in a semi-static manner</a:t>
            </a:r>
          </a:p>
          <a:p>
            <a:pPr marL="442913" lvl="3" indent="-171450">
              <a:spcAft>
                <a:spcPts val="600"/>
              </a:spcAft>
              <a:buFont typeface="Arial" panose="020B0604020202020204" pitchFamily="34" charset="0"/>
              <a:buChar char="•"/>
            </a:pPr>
            <a:r>
              <a:rPr lang="en-US" sz="1600" dirty="0" smtClean="0">
                <a:solidFill>
                  <a:schemeClr val="bg2"/>
                </a:solidFill>
              </a:rPr>
              <a:t>UE techniques to wake-up inactive cells</a:t>
            </a:r>
            <a:endParaRPr lang="en-US" sz="800" dirty="0">
              <a:solidFill>
                <a:schemeClr val="bg2"/>
              </a:solidFill>
            </a:endParaRPr>
          </a:p>
          <a:p>
            <a:pPr marL="171450" lvl="1" indent="-171450">
              <a:spcAft>
                <a:spcPts val="600"/>
              </a:spcAft>
              <a:buFont typeface="Arial" panose="020B0604020202020204" pitchFamily="34" charset="0"/>
              <a:buChar char="•"/>
            </a:pPr>
            <a:r>
              <a:rPr lang="en-US" sz="1600" b="1" dirty="0" smtClean="0"/>
              <a:t>Proposal: </a:t>
            </a:r>
            <a:r>
              <a:rPr lang="en-US" sz="1600" dirty="0" smtClean="0">
                <a:solidFill>
                  <a:srgbClr val="FF6600"/>
                </a:solidFill>
              </a:rPr>
              <a:t>RAN plenary should allow RAN1 &amp; RAN2 to study these mechanisms as part of NR SI in Rel14, for actual standardization in Rel15</a:t>
            </a:r>
          </a:p>
        </p:txBody>
      </p:sp>
    </p:spTree>
    <p:extLst>
      <p:ext uri="{BB962C8B-B14F-4D97-AF65-F5344CB8AC3E}">
        <p14:creationId xmlns:p14="http://schemas.microsoft.com/office/powerpoint/2010/main" val="2378611620"/>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4272" y="207432"/>
            <a:ext cx="7818261" cy="429103"/>
          </a:xfrm>
        </p:spPr>
        <p:txBody>
          <a:bodyPr/>
          <a:lstStyle/>
          <a:p>
            <a:r>
              <a:rPr lang="en-US" sz="1800" dirty="0" smtClean="0"/>
              <a:t>References</a:t>
            </a:r>
            <a:endParaRPr lang="en-GB" sz="1800" dirty="0">
              <a:solidFill>
                <a:schemeClr val="bg2"/>
              </a:solidFill>
            </a:endParaRPr>
          </a:p>
        </p:txBody>
      </p:sp>
      <p:sp>
        <p:nvSpPr>
          <p:cNvPr id="10" name="Espace réservé du contenu 3"/>
          <p:cNvSpPr>
            <a:spLocks noGrp="1"/>
          </p:cNvSpPr>
          <p:nvPr>
            <p:ph idx="10"/>
          </p:nvPr>
        </p:nvSpPr>
        <p:spPr>
          <a:xfrm>
            <a:off x="431540" y="1041579"/>
            <a:ext cx="8145905" cy="3285365"/>
          </a:xfrm>
          <a:ln>
            <a:solidFill>
              <a:schemeClr val="accent1"/>
            </a:solidFill>
          </a:ln>
        </p:spPr>
        <p:txBody>
          <a:bodyPr lIns="72000" tIns="72000" rIns="36000" bIns="36000"/>
          <a:lstStyle/>
          <a:p>
            <a:pPr>
              <a:spcAft>
                <a:spcPts val="600"/>
              </a:spcAft>
            </a:pPr>
            <a:r>
              <a:rPr lang="en-US" sz="1600" dirty="0" smtClean="0">
                <a:solidFill>
                  <a:schemeClr val="tx1"/>
                </a:solidFill>
              </a:rPr>
              <a:t>[1] </a:t>
            </a:r>
            <a:r>
              <a:rPr lang="en-US" sz="1600" dirty="0" smtClean="0">
                <a:solidFill>
                  <a:schemeClr val="tx1"/>
                </a:solidFill>
                <a:latin typeface="Helvetica 55 Roman" panose="020B0604020202020204" pitchFamily="2" charset="0"/>
              </a:rPr>
              <a:t>IMEC, </a:t>
            </a:r>
            <a:r>
              <a:rPr lang="en-US" sz="1600" dirty="0" smtClean="0">
                <a:solidFill>
                  <a:schemeClr val="tx1"/>
                </a:solidFill>
                <a:latin typeface="Helvetica 55 Roman" panose="020B0604020202020204" pitchFamily="2" charset="0"/>
                <a:hlinkClick r:id="rId3"/>
              </a:rPr>
              <a:t>http</a:t>
            </a:r>
            <a:r>
              <a:rPr lang="en-US" sz="1600" dirty="0">
                <a:solidFill>
                  <a:schemeClr val="tx1"/>
                </a:solidFill>
                <a:latin typeface="Helvetica 55 Roman" panose="020B0604020202020204" pitchFamily="2" charset="0"/>
                <a:hlinkClick r:id="rId3"/>
              </a:rPr>
              <a:t>://</a:t>
            </a:r>
            <a:r>
              <a:rPr lang="en-US" sz="1600" dirty="0" smtClean="0">
                <a:solidFill>
                  <a:schemeClr val="tx1"/>
                </a:solidFill>
                <a:latin typeface="Helvetica 55 Roman" panose="020B0604020202020204" pitchFamily="2" charset="0"/>
                <a:hlinkClick r:id="rId3"/>
              </a:rPr>
              <a:t>www2.imec.be/be_en/research/wireless-communication/power-model-</a:t>
            </a:r>
            <a:r>
              <a:rPr lang="en-US" sz="1600" dirty="0" smtClean="0">
                <a:solidFill>
                  <a:schemeClr val="tx1"/>
                </a:solidFill>
                <a:latin typeface="Helvetica 55 Roman" panose="020B0604020202020204" pitchFamily="2" charset="0"/>
              </a:rPr>
              <a:t>   </a:t>
            </a:r>
          </a:p>
          <a:p>
            <a:pPr>
              <a:spcAft>
                <a:spcPts val="600"/>
              </a:spcAft>
            </a:pPr>
            <a:r>
              <a:rPr lang="en-US" sz="1600" dirty="0">
                <a:solidFill>
                  <a:schemeClr val="tx1"/>
                </a:solidFill>
                <a:latin typeface="Helvetica 55 Roman" panose="020B0604020202020204" pitchFamily="2" charset="0"/>
              </a:rPr>
              <a:t> </a:t>
            </a:r>
            <a:r>
              <a:rPr lang="en-US" sz="1600" dirty="0" smtClean="0">
                <a:solidFill>
                  <a:schemeClr val="tx1"/>
                </a:solidFill>
                <a:latin typeface="Helvetica 55 Roman" panose="020B0604020202020204" pitchFamily="2" charset="0"/>
              </a:rPr>
              <a:t>    html.html</a:t>
            </a:r>
          </a:p>
          <a:p>
            <a:pPr>
              <a:spcAft>
                <a:spcPts val="600"/>
              </a:spcAft>
            </a:pPr>
            <a:endParaRPr lang="en-US" sz="1600" dirty="0">
              <a:solidFill>
                <a:schemeClr val="tx1"/>
              </a:solidFill>
              <a:latin typeface="Helvetica 55 Roman" panose="020B0604020202020204" pitchFamily="2" charset="0"/>
            </a:endParaRPr>
          </a:p>
          <a:p>
            <a:pPr>
              <a:spcAft>
                <a:spcPts val="600"/>
              </a:spcAft>
            </a:pPr>
            <a:r>
              <a:rPr lang="en-US" sz="1600" dirty="0" smtClean="0">
                <a:solidFill>
                  <a:schemeClr val="tx1"/>
                </a:solidFill>
              </a:rPr>
              <a:t>[2] </a:t>
            </a:r>
            <a:r>
              <a:rPr lang="en-US" sz="1600" dirty="0" smtClean="0">
                <a:solidFill>
                  <a:schemeClr val="tx1"/>
                </a:solidFill>
                <a:latin typeface="Helvetica 55 Roman" panose="020B0604020202020204" pitchFamily="2" charset="0"/>
              </a:rPr>
              <a:t>L.-M. </a:t>
            </a:r>
            <a:r>
              <a:rPr lang="en-US" sz="1600" dirty="0" err="1" smtClean="0">
                <a:solidFill>
                  <a:schemeClr val="tx1"/>
                </a:solidFill>
                <a:latin typeface="Helvetica 55 Roman" panose="020B0604020202020204" pitchFamily="2" charset="0"/>
              </a:rPr>
              <a:t>Dogariu</a:t>
            </a:r>
            <a:r>
              <a:rPr lang="en-US" sz="1600" dirty="0" smtClean="0">
                <a:solidFill>
                  <a:schemeClr val="tx1"/>
                </a:solidFill>
                <a:latin typeface="Helvetica 55 Roman" panose="020B0604020202020204" pitchFamily="2" charset="0"/>
              </a:rPr>
              <a:t> </a:t>
            </a:r>
            <a:r>
              <a:rPr lang="en-US" sz="1600" baseline="30000" dirty="0" smtClean="0">
                <a:solidFill>
                  <a:schemeClr val="tx1"/>
                </a:solidFill>
                <a:latin typeface="Helvetica 55 Roman" panose="020B0604020202020204" pitchFamily="2" charset="0"/>
              </a:rPr>
              <a:t>(1) </a:t>
            </a:r>
            <a:r>
              <a:rPr lang="en-US" sz="1600" dirty="0" smtClean="0">
                <a:solidFill>
                  <a:schemeClr val="tx1"/>
                </a:solidFill>
                <a:latin typeface="Helvetica 55 Roman" panose="020B0604020202020204" pitchFamily="2" charset="0"/>
              </a:rPr>
              <a:t>, J. </a:t>
            </a:r>
            <a:r>
              <a:rPr lang="en-US" sz="1600" dirty="0" err="1" smtClean="0">
                <a:solidFill>
                  <a:schemeClr val="tx1"/>
                </a:solidFill>
                <a:latin typeface="Helvetica 55 Roman" panose="020B0604020202020204" pitchFamily="2" charset="0"/>
              </a:rPr>
              <a:t>Moilanen</a:t>
            </a:r>
            <a:r>
              <a:rPr lang="en-US" sz="1600" dirty="0" smtClean="0">
                <a:solidFill>
                  <a:schemeClr val="tx1"/>
                </a:solidFill>
                <a:latin typeface="Helvetica 55 Roman" panose="020B0604020202020204" pitchFamily="2" charset="0"/>
              </a:rPr>
              <a:t> </a:t>
            </a:r>
            <a:r>
              <a:rPr lang="en-US" sz="1600" baseline="30000" dirty="0" smtClean="0">
                <a:solidFill>
                  <a:schemeClr val="tx1"/>
                </a:solidFill>
                <a:latin typeface="Helvetica 55 Roman" panose="020B0604020202020204" pitchFamily="2" charset="0"/>
              </a:rPr>
              <a:t>(2) </a:t>
            </a:r>
            <a:r>
              <a:rPr lang="en-US" sz="1600" dirty="0" smtClean="0">
                <a:solidFill>
                  <a:schemeClr val="tx1"/>
                </a:solidFill>
                <a:latin typeface="Helvetica 55 Roman" panose="020B0604020202020204" pitchFamily="2" charset="0"/>
              </a:rPr>
              <a:t>, J. Petri </a:t>
            </a:r>
            <a:r>
              <a:rPr lang="en-US" sz="1600" baseline="30000" dirty="0" smtClean="0">
                <a:solidFill>
                  <a:schemeClr val="tx1"/>
                </a:solidFill>
                <a:latin typeface="Helvetica 55 Roman" panose="020B0604020202020204" pitchFamily="2" charset="0"/>
              </a:rPr>
              <a:t>(2) </a:t>
            </a:r>
            <a:r>
              <a:rPr lang="en-US" sz="1600" dirty="0" smtClean="0">
                <a:solidFill>
                  <a:schemeClr val="tx1"/>
                </a:solidFill>
                <a:latin typeface="Helvetica 55 Roman" panose="020B0604020202020204" pitchFamily="2" charset="0"/>
              </a:rPr>
              <a:t>, A. </a:t>
            </a:r>
            <a:r>
              <a:rPr lang="en-US" sz="1600" dirty="0" err="1" smtClean="0">
                <a:solidFill>
                  <a:schemeClr val="tx1"/>
                </a:solidFill>
                <a:latin typeface="Helvetica 55 Roman" panose="020B0604020202020204" pitchFamily="2" charset="0"/>
              </a:rPr>
              <a:t>Gati</a:t>
            </a:r>
            <a:r>
              <a:rPr lang="en-US" sz="1600" dirty="0" smtClean="0">
                <a:solidFill>
                  <a:schemeClr val="tx1"/>
                </a:solidFill>
                <a:latin typeface="Helvetica 55 Roman" panose="020B0604020202020204" pitchFamily="2" charset="0"/>
              </a:rPr>
              <a:t> </a:t>
            </a:r>
            <a:r>
              <a:rPr lang="en-US" sz="1600" baseline="30000" dirty="0" smtClean="0">
                <a:solidFill>
                  <a:schemeClr val="tx1"/>
                </a:solidFill>
                <a:latin typeface="Helvetica 55 Roman" panose="020B0604020202020204" pitchFamily="2" charset="0"/>
              </a:rPr>
              <a:t>(1) </a:t>
            </a:r>
            <a:r>
              <a:rPr lang="en-US" sz="1600" dirty="0" smtClean="0">
                <a:solidFill>
                  <a:schemeClr val="tx1"/>
                </a:solidFill>
                <a:latin typeface="Helvetica 55 Roman" panose="020B0604020202020204" pitchFamily="2" charset="0"/>
              </a:rPr>
              <a:t>, B. </a:t>
            </a:r>
            <a:r>
              <a:rPr lang="en-US" sz="1600" dirty="0" err="1" smtClean="0">
                <a:solidFill>
                  <a:schemeClr val="tx1"/>
                </a:solidFill>
                <a:latin typeface="Helvetica 55 Roman" panose="020B0604020202020204" pitchFamily="2" charset="0"/>
              </a:rPr>
              <a:t>Seyra</a:t>
            </a:r>
            <a:r>
              <a:rPr lang="en-US" sz="1600" dirty="0" smtClean="0">
                <a:solidFill>
                  <a:schemeClr val="tx1"/>
                </a:solidFill>
                <a:latin typeface="Helvetica 55 Roman" panose="020B0604020202020204" pitchFamily="2" charset="0"/>
              </a:rPr>
              <a:t> </a:t>
            </a:r>
            <a:r>
              <a:rPr lang="en-US" sz="1600" baseline="30000" dirty="0" smtClean="0">
                <a:solidFill>
                  <a:schemeClr val="tx1"/>
                </a:solidFill>
                <a:latin typeface="Helvetica 55 Roman" panose="020B0604020202020204" pitchFamily="2" charset="0"/>
              </a:rPr>
              <a:t>(1) </a:t>
            </a:r>
            <a:r>
              <a:rPr lang="en-US" sz="1600" dirty="0" smtClean="0">
                <a:solidFill>
                  <a:schemeClr val="tx1"/>
                </a:solidFill>
                <a:latin typeface="Helvetica 55 Roman" panose="020B0604020202020204" pitchFamily="2" charset="0"/>
              </a:rPr>
              <a:t>, Next    </a:t>
            </a:r>
          </a:p>
          <a:p>
            <a:pPr>
              <a:spcAft>
                <a:spcPts val="600"/>
              </a:spcAft>
            </a:pPr>
            <a:r>
              <a:rPr lang="en-US" sz="1600" dirty="0">
                <a:solidFill>
                  <a:schemeClr val="tx1"/>
                </a:solidFill>
                <a:latin typeface="Helvetica 55 Roman" panose="020B0604020202020204" pitchFamily="2" charset="0"/>
              </a:rPr>
              <a:t> </a:t>
            </a:r>
            <a:r>
              <a:rPr lang="en-US" sz="1600" dirty="0" smtClean="0">
                <a:solidFill>
                  <a:schemeClr val="tx1"/>
                </a:solidFill>
                <a:latin typeface="Helvetica 55 Roman" panose="020B0604020202020204" pitchFamily="2" charset="0"/>
              </a:rPr>
              <a:t>    Generation Sleep Modes for 5G networks, submitted to IEEE Series on Green    </a:t>
            </a:r>
          </a:p>
          <a:p>
            <a:pPr>
              <a:spcAft>
                <a:spcPts val="600"/>
              </a:spcAft>
            </a:pPr>
            <a:r>
              <a:rPr lang="en-US" sz="1600" dirty="0">
                <a:solidFill>
                  <a:schemeClr val="tx1"/>
                </a:solidFill>
                <a:latin typeface="Helvetica 55 Roman" panose="020B0604020202020204" pitchFamily="2" charset="0"/>
              </a:rPr>
              <a:t> </a:t>
            </a:r>
            <a:r>
              <a:rPr lang="en-US" sz="1600" dirty="0" smtClean="0">
                <a:solidFill>
                  <a:schemeClr val="tx1"/>
                </a:solidFill>
                <a:latin typeface="Helvetica 55 Roman" panose="020B0604020202020204" pitchFamily="2" charset="0"/>
              </a:rPr>
              <a:t>    Communications and Computing Networks (IEEE Communications Magazine) </a:t>
            </a:r>
          </a:p>
          <a:p>
            <a:pPr>
              <a:spcAft>
                <a:spcPts val="600"/>
              </a:spcAft>
            </a:pPr>
            <a:r>
              <a:rPr lang="en-US" sz="1600" dirty="0">
                <a:solidFill>
                  <a:schemeClr val="tx1"/>
                </a:solidFill>
                <a:latin typeface="Helvetica 55 Roman" panose="020B0604020202020204" pitchFamily="2" charset="0"/>
              </a:rPr>
              <a:t> </a:t>
            </a:r>
            <a:r>
              <a:rPr lang="en-US" sz="1600" dirty="0" smtClean="0">
                <a:solidFill>
                  <a:schemeClr val="tx1"/>
                </a:solidFill>
                <a:latin typeface="Helvetica 55 Roman" panose="020B0604020202020204" pitchFamily="2" charset="0"/>
              </a:rPr>
              <a:t>     	</a:t>
            </a:r>
            <a:r>
              <a:rPr lang="en-US" sz="1600" baseline="30000" dirty="0" smtClean="0">
                <a:solidFill>
                  <a:schemeClr val="tx1"/>
                </a:solidFill>
                <a:latin typeface="Helvetica 55 Roman" panose="020B0604020202020204" pitchFamily="2" charset="0"/>
              </a:rPr>
              <a:t>(1</a:t>
            </a:r>
            <a:r>
              <a:rPr lang="en-US" sz="1600" baseline="30000" dirty="0">
                <a:solidFill>
                  <a:schemeClr val="tx1"/>
                </a:solidFill>
                <a:latin typeface="Helvetica 55 Roman" panose="020B0604020202020204" pitchFamily="2" charset="0"/>
              </a:rPr>
              <a:t>)</a:t>
            </a:r>
            <a:r>
              <a:rPr lang="en-US" sz="1600" dirty="0" smtClean="0">
                <a:solidFill>
                  <a:schemeClr val="tx1"/>
                </a:solidFill>
                <a:latin typeface="Helvetica 55 Roman" panose="020B0604020202020204" pitchFamily="2" charset="0"/>
              </a:rPr>
              <a:t> Orange</a:t>
            </a:r>
          </a:p>
          <a:p>
            <a:pPr>
              <a:spcAft>
                <a:spcPts val="600"/>
              </a:spcAft>
            </a:pPr>
            <a:r>
              <a:rPr lang="en-US" sz="1600" dirty="0">
                <a:solidFill>
                  <a:schemeClr val="tx1"/>
                </a:solidFill>
                <a:latin typeface="Helvetica 55 Roman" panose="020B0604020202020204" pitchFamily="2" charset="0"/>
              </a:rPr>
              <a:t>	</a:t>
            </a:r>
            <a:r>
              <a:rPr lang="en-US" sz="1600" baseline="30000" dirty="0" smtClean="0">
                <a:solidFill>
                  <a:schemeClr val="tx1"/>
                </a:solidFill>
                <a:latin typeface="Helvetica 55 Roman" panose="020B0604020202020204" pitchFamily="2" charset="0"/>
              </a:rPr>
              <a:t>(2)</a:t>
            </a:r>
            <a:r>
              <a:rPr lang="en-US" sz="1600" dirty="0" smtClean="0">
                <a:solidFill>
                  <a:schemeClr val="tx1"/>
                </a:solidFill>
                <a:latin typeface="Helvetica 55 Roman" panose="020B0604020202020204" pitchFamily="2" charset="0"/>
              </a:rPr>
              <a:t> Nokia</a:t>
            </a:r>
          </a:p>
        </p:txBody>
      </p:sp>
    </p:spTree>
    <p:extLst>
      <p:ext uri="{BB962C8B-B14F-4D97-AF65-F5344CB8AC3E}">
        <p14:creationId xmlns:p14="http://schemas.microsoft.com/office/powerpoint/2010/main" val="2260739706"/>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fr-FR" dirty="0" err="1" smtClean="0"/>
              <a:t>Thank</a:t>
            </a:r>
            <a:r>
              <a:rPr lang="fr-FR" dirty="0" smtClean="0"/>
              <a:t> </a:t>
            </a:r>
            <a:r>
              <a:rPr lang="fr-FR" dirty="0" err="1" smtClean="0"/>
              <a:t>you</a:t>
            </a:r>
            <a:r>
              <a:rPr lang="fr-FR" dirty="0" smtClean="0"/>
              <a:t>!</a:t>
            </a:r>
            <a:endParaRPr lang="fr-FR" dirty="0"/>
          </a:p>
        </p:txBody>
      </p:sp>
    </p:spTree>
    <p:extLst>
      <p:ext uri="{BB962C8B-B14F-4D97-AF65-F5344CB8AC3E}">
        <p14:creationId xmlns:p14="http://schemas.microsoft.com/office/powerpoint/2010/main" val="151453031"/>
      </p:ext>
    </p:extLst>
  </p:cSld>
  <p:clrMapOvr>
    <a:masterClrMapping/>
  </p:clrMapOvr>
  <p:transition spd="med">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0fd420e2f369681ff7d579defce5493287913"/>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range_presentationbasique">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range_PPTTemplate_v3.potx" id="{7EFB1CC4-B630-4DC5-B88F-B33ED10FA70B}" vid="{E661C32F-4836-4DD1-B604-E27281C607A6}"/>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mp_AvirerORA_template_EN_beta_v4">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range_PPTTemplate_v3.potx" id="{7EFB1CC4-B630-4DC5-B88F-B33ED10FA70B}" vid="{E661C32F-4836-4DD1-B604-E27281C607A6}"/>
    </a:ext>
  </a:extLst>
</a:theme>
</file>

<file path=ppt/theme/theme3.xml><?xml version="1.0" encoding="utf-8"?>
<a:theme xmlns:a="http://schemas.openxmlformats.org/drawingml/2006/main" name="ORA_template_FR">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range_PPTTemplate_v3.potx" id="{7EFB1CC4-B630-4DC5-B88F-B33ED10FA70B}" vid="{E661C32F-4836-4DD1-B604-E27281C607A6}"/>
    </a:ext>
  </a:extLst>
</a:theme>
</file>

<file path=ppt/theme/theme4.xml><?xml version="1.0" encoding="utf-8"?>
<a:theme xmlns:a="http://schemas.openxmlformats.org/drawingml/2006/main" name="1_orange_presentationbasique">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range_PPTTemplate_v3.potx" id="{7EFB1CC4-B630-4DC5-B88F-B33ED10FA70B}" vid="{E661C32F-4836-4DD1-B604-E27281C607A6}"/>
    </a:ext>
  </a:extLst>
</a:theme>
</file>

<file path=ppt/theme/theme5.xml><?xml version="1.0" encoding="utf-8"?>
<a:theme xmlns:a="http://schemas.openxmlformats.org/drawingml/2006/main" name="1_ORA_template_FR">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range_PPTTemplate_v3.potx" id="{7EFB1CC4-B630-4DC5-B88F-B33ED10FA70B}" vid="{E661C32F-4836-4DD1-B604-E27281C607A6}"/>
    </a:ext>
  </a:extLst>
</a:theme>
</file>

<file path=ppt/theme/theme6.xml><?xml version="1.0" encoding="utf-8"?>
<a:theme xmlns:a="http://schemas.openxmlformats.org/drawingml/2006/main" name="2_orange_presentationbasique">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range_PPTTemplate_v3.potx" id="{7EFB1CC4-B630-4DC5-B88F-B33ED10FA70B}" vid="{E661C32F-4836-4DD1-B604-E27281C607A6}"/>
    </a:ext>
  </a:extLst>
</a:theme>
</file>

<file path=ppt/theme/theme7.xml><?xml version="1.0" encoding="utf-8"?>
<a:theme xmlns:a="http://schemas.openxmlformats.org/drawingml/2006/main" name="3_orange_presentationbasique">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range_PPTTemplate_v3.potx" id="{7EFB1CC4-B630-4DC5-B88F-B33ED10FA70B}" vid="{E661C32F-4836-4DD1-B604-E27281C607A6}"/>
    </a:ext>
  </a:extLst>
</a:theme>
</file>

<file path=ppt/theme/theme8.xml><?xml version="1.0" encoding="utf-8"?>
<a:theme xmlns:a="http://schemas.openxmlformats.org/drawingml/2006/main" name="english_powerpoint_template">
  <a:themeElements>
    <a:clrScheme name="Orange Black">
      <a:dk1>
        <a:srgbClr val="FFFFFF"/>
      </a:dk1>
      <a:lt1>
        <a:srgbClr val="000000"/>
      </a:lt1>
      <a:dk2>
        <a:srgbClr val="FF6600"/>
      </a:dk2>
      <a:lt2>
        <a:srgbClr val="8E908F"/>
      </a:lt2>
      <a:accent1>
        <a:srgbClr val="FF6600"/>
      </a:accent1>
      <a:accent2>
        <a:srgbClr val="323232"/>
      </a:accent2>
      <a:accent3>
        <a:srgbClr val="5C5C5C"/>
      </a:accent3>
      <a:accent4>
        <a:srgbClr val="8E908F"/>
      </a:accent4>
      <a:accent5>
        <a:srgbClr val="ADADAD"/>
      </a:accent5>
      <a:accent6>
        <a:srgbClr val="CCCCCC"/>
      </a:accent6>
      <a:hlink>
        <a:srgbClr val="000000"/>
      </a:hlink>
      <a:folHlink>
        <a:srgbClr val="000000"/>
      </a:folHlink>
    </a:clrScheme>
    <a:fontScheme name="Orange">
      <a:majorFont>
        <a:latin typeface="Helvetica 75"/>
        <a:ea typeface=""/>
        <a:cs typeface=""/>
      </a:majorFont>
      <a:minorFont>
        <a:latin typeface="Helvetica 75"/>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range_PPTTemplate_v3.potx" id="{7EFB1CC4-B630-4DC5-B88F-B33ED10FA70B}" vid="{E661C32F-4836-4DD1-B604-E27281C607A6}"/>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3689F6A969AB449B11794B473A2EDAB" ma:contentTypeVersion="1" ma:contentTypeDescription="Create a new document." ma:contentTypeScope="" ma:versionID="e645475f141bcda14d76ce5541711127">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7AE0209-98BA-443B-8408-D9A9F49D5C21}">
  <ds:schemaRefs>
    <ds:schemaRef ds:uri="http://schemas.microsoft.com/sharepoint/v3"/>
    <ds:schemaRef ds:uri="http://schemas.microsoft.com/office/2006/documentManagement/types"/>
    <ds:schemaRef ds:uri="http://purl.org/dc/elements/1.1/"/>
    <ds:schemaRef ds:uri="http://schemas.microsoft.com/office/2006/metadata/properties"/>
    <ds:schemaRef ds:uri="http://www.w3.org/XML/1998/namespace"/>
    <ds:schemaRef ds:uri="http://schemas.openxmlformats.org/package/2006/metadata/core-properties"/>
    <ds:schemaRef ds:uri="http://purl.org/dc/dcmitype/"/>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EA2BA239-254C-4FF0-BD1B-9E4DB634EF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00BB69-EC0F-4FA1-B9CC-048B37FEC7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orange_presentationbasique</Template>
  <TotalTime>13546</TotalTime>
  <Words>650</Words>
  <Application>Microsoft Office PowerPoint</Application>
  <PresentationFormat>On-screen Show (16:9)</PresentationFormat>
  <Paragraphs>75</Paragraphs>
  <Slides>7</Slides>
  <Notes>7</Notes>
  <HiddenSlides>0</HiddenSlides>
  <MMClips>0</MMClips>
  <ScaleCrop>false</ScaleCrop>
  <HeadingPairs>
    <vt:vector size="6" baseType="variant">
      <vt:variant>
        <vt:lpstr>Theme</vt:lpstr>
      </vt:variant>
      <vt:variant>
        <vt:i4>8</vt:i4>
      </vt:variant>
      <vt:variant>
        <vt:lpstr>Embedded OLE Servers</vt:lpstr>
      </vt:variant>
      <vt:variant>
        <vt:i4>1</vt:i4>
      </vt:variant>
      <vt:variant>
        <vt:lpstr>Slide Titles</vt:lpstr>
      </vt:variant>
      <vt:variant>
        <vt:i4>7</vt:i4>
      </vt:variant>
    </vt:vector>
  </HeadingPairs>
  <TitlesOfParts>
    <vt:vector size="16" baseType="lpstr">
      <vt:lpstr>orange_presentationbasique</vt:lpstr>
      <vt:lpstr>1_tmp_AvirerORA_template_EN_beta_v4</vt:lpstr>
      <vt:lpstr>ORA_template_FR</vt:lpstr>
      <vt:lpstr>1_orange_presentationbasique</vt:lpstr>
      <vt:lpstr>1_ORA_template_FR</vt:lpstr>
      <vt:lpstr>2_orange_presentationbasique</vt:lpstr>
      <vt:lpstr>3_orange_presentationbasique</vt:lpstr>
      <vt:lpstr>english_powerpoint_template</vt:lpstr>
      <vt:lpstr>think-cell Slide</vt:lpstr>
      <vt:lpstr>PowerPoint Presentation</vt:lpstr>
      <vt:lpstr>Reminder: Energy Efficiency Requirement as per the NGMN 5G White paper</vt:lpstr>
      <vt:lpstr>Advanced Sleep Modes: going beyond current sleep modes</vt:lpstr>
      <vt:lpstr>Potential energy savings from ASM </vt:lpstr>
      <vt:lpstr>Proposed 3GPP targets for effective Advanced Sleep Modes</vt:lpstr>
      <vt:lpstr>References</vt:lpstr>
      <vt:lpstr>PowerPoint Presentation</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CAUVIN Arnaud</dc:creator>
  <cp:lastModifiedBy>GRAVES Benoit IMT/OLN</cp:lastModifiedBy>
  <cp:revision>709</cp:revision>
  <cp:lastPrinted>2016-02-12T17:58:57Z</cp:lastPrinted>
  <dcterms:created xsi:type="dcterms:W3CDTF">2015-10-07T14:17:55Z</dcterms:created>
  <dcterms:modified xsi:type="dcterms:W3CDTF">2016-11-29T10:20:22Z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0x010100A3689F6A969AB449B11794B473A2EDAB</vt:lpwstr>
  </property>
</Properties>
</file>