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1"/>
    <p:sldMasterId id="2147484026" r:id="rId2"/>
    <p:sldMasterId id="2147484379" r:id="rId3"/>
    <p:sldMasterId id="2147484405" r:id="rId4"/>
  </p:sldMasterIdLst>
  <p:notesMasterIdLst>
    <p:notesMasterId r:id="rId7"/>
  </p:notesMasterIdLst>
  <p:handoutMasterIdLst>
    <p:handoutMasterId r:id="rId8"/>
  </p:handoutMasterIdLst>
  <p:sldIdLst>
    <p:sldId id="1192" r:id="rId5"/>
    <p:sldId id="1193" r:id="rId6"/>
  </p:sldIdLst>
  <p:sldSz cx="12195175" cy="6858000"/>
  <p:notesSz cx="7099300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6699"/>
    <a:srgbClr val="FFFF99"/>
    <a:srgbClr val="A50021"/>
    <a:srgbClr val="FF99FF"/>
    <a:srgbClr val="66FF99"/>
    <a:srgbClr val="CCFF99"/>
    <a:srgbClr val="FFFFFF"/>
    <a:srgbClr val="FF5050"/>
    <a:srgbClr val="CC9900"/>
    <a:srgbClr val="CCFFCC"/>
  </p:clrMru>
</p:presentationPr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350" autoAdjust="0"/>
    <p:restoredTop sz="64881" autoAdjust="0"/>
  </p:normalViewPr>
  <p:slideViewPr>
    <p:cSldViewPr snapToGrid="0">
      <p:cViewPr varScale="1">
        <p:scale>
          <a:sx n="71" d="100"/>
          <a:sy n="71" d="100"/>
        </p:scale>
        <p:origin x="-228" y="-96"/>
      </p:cViewPr>
      <p:guideLst>
        <p:guide orient="horz" pos="436"/>
        <p:guide orient="horz" pos="618"/>
        <p:guide orient="horz" pos="845"/>
        <p:guide pos="7107"/>
        <p:guide pos="5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8" d="100"/>
        <a:sy n="88" d="100"/>
      </p:scale>
      <p:origin x="0" y="3384"/>
    </p:cViewPr>
  </p:sorterViewPr>
  <p:notesViewPr>
    <p:cSldViewPr snapToGrid="0">
      <p:cViewPr varScale="1">
        <p:scale>
          <a:sx n="47" d="100"/>
          <a:sy n="47" d="100"/>
        </p:scale>
        <p:origin x="-2970" y="-96"/>
      </p:cViewPr>
      <p:guideLst>
        <p:guide orient="horz" pos="3224"/>
        <p:guide pos="22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/>
            </a:lvl1pPr>
          </a:lstStyle>
          <a:p>
            <a:endParaRPr lang="zh-CN" altLang="en-US"/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/>
            </a:lvl1pPr>
          </a:lstStyle>
          <a:p>
            <a:fld id="{94ABBECD-570F-4EF1-AD98-42A0CDE34BA2}" type="datetimeFigureOut">
              <a:rPr lang="zh-CN" altLang="en-US"/>
              <a:pPr/>
              <a:t>2016/9/22</a:t>
            </a:fld>
            <a:endParaRPr lang="en-US" altLang="zh-CN"/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/>
            </a:lvl1pPr>
          </a:lstStyle>
          <a:p>
            <a:endParaRPr lang="en-US" altLang="zh-CN"/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/>
            </a:lvl1pPr>
          </a:lstStyle>
          <a:p>
            <a:fld id="{18CD8F08-5043-43B9-9D7E-EDC81CB7A2A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4410D07F-66F3-4D06-B7FA-73D11A397A8B}" type="datetimeFigureOut">
              <a:rPr lang="zh-CN" altLang="en-US"/>
              <a:pPr/>
              <a:t>2016/9/22</a:t>
            </a:fld>
            <a:endParaRPr lang="en-US" altLang="zh-CN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8113" y="768350"/>
            <a:ext cx="6823075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862513"/>
            <a:ext cx="5680075" cy="4603750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75CF0F02-2A1C-4B50-816D-5DB3B6CF37E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6618288" y="6597650"/>
            <a:ext cx="18415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</a:pPr>
            <a:r>
              <a:rPr lang="de-DE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t>Page </a:t>
            </a:r>
            <a:fld id="{6B2D1D7B-1F99-437F-8FE4-B3CACA7B4B30}" type="slidenum">
              <a:rPr lang="de-DE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pPr eaLnBrk="0" hangingPunct="0">
                <a:lnSpc>
                  <a:spcPct val="85000"/>
                </a:lnSpc>
              </a:pPr>
              <a:t>‹#›</a:t>
            </a:fld>
            <a:endParaRPr lang="en-GB" altLang="zh-CN" sz="1200">
              <a:solidFill>
                <a:srgbClr val="990000"/>
              </a:solidFill>
              <a:latin typeface="FrutigerNext LT Bold" pitchFamily="1" charset="0"/>
              <a:ea typeface="ＭＳ Ｐゴシック" pitchFamily="34" charset="-128"/>
            </a:endParaRPr>
          </a:p>
        </p:txBody>
      </p:sp>
      <p:pic>
        <p:nvPicPr>
          <p:cNvPr id="5" name="Picture 2" descr="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12525" y="71438"/>
            <a:ext cx="819150" cy="82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17" y="275167"/>
            <a:ext cx="109773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917" y="1599598"/>
            <a:ext cx="10977343" cy="452664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17" y="275167"/>
            <a:ext cx="109773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916" y="1599598"/>
            <a:ext cx="5397802" cy="452664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6583" y="1599598"/>
            <a:ext cx="5399677" cy="452664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17" y="275167"/>
            <a:ext cx="109773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>
                <a:solidFill>
                  <a:srgbClr val="000000"/>
                </a:solidFill>
              </a:rPr>
              <a:t>Page </a:t>
            </a:r>
            <a:fld id="{C09AAB1B-6A24-40F5-ADB3-AB3B46E73690}" type="slidenum">
              <a:rPr lang="de-DE" altLang="zh-CN">
                <a:solidFill>
                  <a:srgbClr val="000000"/>
                </a:solidFill>
              </a:rPr>
              <a:pPr/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>
                <a:solidFill>
                  <a:srgbClr val="000000"/>
                </a:solidFill>
              </a:rPr>
              <a:t>Page </a:t>
            </a:r>
            <a:fld id="{C4C0CCEF-DE3E-402B-9F33-4B4BF3DDE069}" type="slidenum">
              <a:rPr lang="de-DE" altLang="zh-CN">
                <a:solidFill>
                  <a:srgbClr val="000000"/>
                </a:solidFill>
              </a:rPr>
              <a:pPr/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697" y="4800298"/>
            <a:ext cx="7316356" cy="56696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697" y="612324"/>
            <a:ext cx="7316356" cy="41154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697" y="5367264"/>
            <a:ext cx="7316356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>
                <a:solidFill>
                  <a:srgbClr val="000000"/>
                </a:solidFill>
              </a:rPr>
              <a:t>Page </a:t>
            </a:r>
            <a:fld id="{35B0A91C-41EA-4986-8BAD-15F8D1D125AD}" type="slidenum">
              <a:rPr lang="de-DE" altLang="zh-CN">
                <a:solidFill>
                  <a:srgbClr val="000000"/>
                </a:solidFill>
              </a:rPr>
              <a:pPr/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17" y="275167"/>
            <a:ext cx="109773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8917" y="1599598"/>
            <a:ext cx="10977343" cy="452664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>
                <a:solidFill>
                  <a:srgbClr val="000000"/>
                </a:solidFill>
              </a:rPr>
              <a:t>Page </a:t>
            </a:r>
            <a:fld id="{CB2173CA-B705-4112-86B8-539FC2CA8B2B}" type="slidenum">
              <a:rPr lang="de-DE" altLang="zh-CN">
                <a:solidFill>
                  <a:srgbClr val="000000"/>
                </a:solidFill>
              </a:rPr>
              <a:pPr/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329" y="275169"/>
            <a:ext cx="2742931" cy="585107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8917" y="275169"/>
            <a:ext cx="8054547" cy="585107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>
                <a:solidFill>
                  <a:srgbClr val="000000"/>
                </a:solidFill>
              </a:rPr>
              <a:t>Page </a:t>
            </a:r>
            <a:fld id="{B96ED2BB-0203-44BA-A848-7CE0EFFED63E}" type="slidenum">
              <a:rPr lang="de-DE" altLang="zh-CN">
                <a:solidFill>
                  <a:srgbClr val="000000"/>
                </a:solidFill>
              </a:rPr>
              <a:pPr/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2523" y="225425"/>
            <a:ext cx="10329905" cy="8715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70178" y="1641475"/>
            <a:ext cx="5062267" cy="4070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35698" y="1641475"/>
            <a:ext cx="5064386" cy="4070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300" y="433587"/>
            <a:ext cx="10440989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8"/>
          <p:cNvSpPr>
            <a:spLocks noGrp="1" noChangeArrowheads="1"/>
          </p:cNvSpPr>
          <p:nvPr>
            <p:ph idx="1"/>
          </p:nvPr>
        </p:nvSpPr>
        <p:spPr bwMode="auto">
          <a:xfrm>
            <a:off x="876300" y="1260279"/>
            <a:ext cx="10440989" cy="471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273050" indent="-273050">
              <a:spcAft>
                <a:spcPts val="0"/>
              </a:spcAft>
              <a:buFont typeface="Arial" pitchFamily="34" charset="0"/>
              <a:buChar char="•"/>
              <a:defRPr sz="2800">
                <a:solidFill>
                  <a:srgbClr val="006699"/>
                </a:solidFill>
              </a:defRPr>
            </a:lvl1pPr>
            <a:lvl2pPr>
              <a:defRPr sz="2000"/>
            </a:lvl2pPr>
            <a:lvl3pPr>
              <a:defRPr sz="2000"/>
            </a:lvl3pPr>
            <a:lvl4pPr>
              <a:buFont typeface="Arial" pitchFamily="34" charset="0"/>
              <a:buChar char="•"/>
              <a:defRPr/>
            </a:lvl4pPr>
            <a:lvl6pPr marL="804863" indent="-347663">
              <a:spcAft>
                <a:spcPts val="1200"/>
              </a:spcAft>
              <a:buFont typeface="Courier New" pitchFamily="49" charset="0"/>
              <a:buChar char="o"/>
              <a:defRPr sz="2400">
                <a:solidFill>
                  <a:schemeClr val="tx1"/>
                </a:solidFill>
              </a:defRPr>
            </a:lvl6pPr>
            <a:lvl7pPr marL="1255713" indent="-341313">
              <a:spcAft>
                <a:spcPts val="1200"/>
              </a:spcAft>
              <a:buFont typeface="FrutigerNext LT Medium" pitchFamily="34" charset="0"/>
              <a:buChar char="–"/>
              <a:defRPr sz="2000" b="0" i="1">
                <a:solidFill>
                  <a:schemeClr val="tx1"/>
                </a:solidFill>
              </a:defRPr>
            </a:lvl7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6618288" y="6597650"/>
            <a:ext cx="18415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</a:pPr>
            <a:r>
              <a:rPr lang="de-DE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t>Page </a:t>
            </a:r>
            <a:fld id="{6B2D1D7B-1F99-437F-8FE4-B3CACA7B4B30}" type="slidenum">
              <a:rPr lang="de-DE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pPr eaLnBrk="0" hangingPunct="0">
                <a:lnSpc>
                  <a:spcPct val="85000"/>
                </a:lnSpc>
              </a:pPr>
              <a:t>‹#›</a:t>
            </a:fld>
            <a:endParaRPr lang="en-GB" altLang="zh-CN" sz="1200">
              <a:solidFill>
                <a:srgbClr val="990000"/>
              </a:solidFill>
              <a:latin typeface="FrutigerNext LT Bold" pitchFamily="1" charset="0"/>
              <a:ea typeface="ＭＳ Ｐゴシック" pitchFamily="34" charset="-128"/>
            </a:endParaRPr>
          </a:p>
        </p:txBody>
      </p:sp>
      <p:pic>
        <p:nvPicPr>
          <p:cNvPr id="5" name="Picture 2" descr="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12525" y="71438"/>
            <a:ext cx="819150" cy="82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17" y="275167"/>
            <a:ext cx="109773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917" y="1599598"/>
            <a:ext cx="10977343" cy="452664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17" y="275167"/>
            <a:ext cx="109773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916" y="1599598"/>
            <a:ext cx="5397802" cy="452664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6583" y="1599598"/>
            <a:ext cx="5399677" cy="452664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17" y="275167"/>
            <a:ext cx="109773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916" y="1599598"/>
            <a:ext cx="5397802" cy="452664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6583" y="1599598"/>
            <a:ext cx="5399677" cy="452664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17" y="275167"/>
            <a:ext cx="109773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>
                <a:solidFill>
                  <a:srgbClr val="000000"/>
                </a:solidFill>
              </a:rPr>
              <a:t>Page </a:t>
            </a:r>
            <a:fld id="{C09AAB1B-6A24-40F5-ADB3-AB3B46E73690}" type="slidenum">
              <a:rPr lang="de-DE" altLang="zh-CN">
                <a:solidFill>
                  <a:srgbClr val="000000"/>
                </a:solidFill>
              </a:rPr>
              <a:pPr/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>
                <a:solidFill>
                  <a:srgbClr val="000000"/>
                </a:solidFill>
              </a:rPr>
              <a:t>Page </a:t>
            </a:r>
            <a:fld id="{C4C0CCEF-DE3E-402B-9F33-4B4BF3DDE069}" type="slidenum">
              <a:rPr lang="de-DE" altLang="zh-CN">
                <a:solidFill>
                  <a:srgbClr val="000000"/>
                </a:solidFill>
              </a:rPr>
              <a:pPr/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697" y="4800298"/>
            <a:ext cx="7316356" cy="56696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697" y="612324"/>
            <a:ext cx="7316356" cy="41154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697" y="5367264"/>
            <a:ext cx="7316356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>
                <a:solidFill>
                  <a:srgbClr val="000000"/>
                </a:solidFill>
              </a:rPr>
              <a:t>Page </a:t>
            </a:r>
            <a:fld id="{35B0A91C-41EA-4986-8BAD-15F8D1D125AD}" type="slidenum">
              <a:rPr lang="de-DE" altLang="zh-CN">
                <a:solidFill>
                  <a:srgbClr val="000000"/>
                </a:solidFill>
              </a:rPr>
              <a:pPr/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17" y="275167"/>
            <a:ext cx="109773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8917" y="1599598"/>
            <a:ext cx="10977343" cy="452664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>
                <a:solidFill>
                  <a:srgbClr val="000000"/>
                </a:solidFill>
              </a:rPr>
              <a:t>Page </a:t>
            </a:r>
            <a:fld id="{CB2173CA-B705-4112-86B8-539FC2CA8B2B}" type="slidenum">
              <a:rPr lang="de-DE" altLang="zh-CN">
                <a:solidFill>
                  <a:srgbClr val="000000"/>
                </a:solidFill>
              </a:rPr>
              <a:pPr/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329" y="275169"/>
            <a:ext cx="2742931" cy="585107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8917" y="275169"/>
            <a:ext cx="8054547" cy="585107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>
                <a:solidFill>
                  <a:srgbClr val="000000"/>
                </a:solidFill>
              </a:rPr>
              <a:t>Page </a:t>
            </a:r>
            <a:fld id="{B96ED2BB-0203-44BA-A848-7CE0EFFED63E}" type="slidenum">
              <a:rPr lang="de-DE" altLang="zh-CN">
                <a:solidFill>
                  <a:srgbClr val="000000"/>
                </a:solidFill>
              </a:rPr>
              <a:pPr/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2523" y="225425"/>
            <a:ext cx="10329905" cy="8715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70178" y="1641475"/>
            <a:ext cx="5062267" cy="4070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35698" y="1641475"/>
            <a:ext cx="5064386" cy="4070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17" y="275167"/>
            <a:ext cx="109773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/>
              <a:t>Page </a:t>
            </a:r>
            <a:fld id="{C09AAB1B-6A24-40F5-ADB3-AB3B46E73690}" type="slidenum">
              <a:rPr lang="de-DE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/>
              <a:t>Page </a:t>
            </a:r>
            <a:fld id="{C4C0CCEF-DE3E-402B-9F33-4B4BF3DDE069}" type="slidenum">
              <a:rPr lang="de-DE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697" y="4800298"/>
            <a:ext cx="7316356" cy="56696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697" y="612324"/>
            <a:ext cx="7316356" cy="41154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697" y="5367264"/>
            <a:ext cx="7316356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/>
              <a:t>Page </a:t>
            </a:r>
            <a:fld id="{35B0A91C-41EA-4986-8BAD-15F8D1D125AD}" type="slidenum">
              <a:rPr lang="de-DE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17" y="275167"/>
            <a:ext cx="109773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8917" y="1599598"/>
            <a:ext cx="10977343" cy="452664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/>
              <a:t>Page </a:t>
            </a:r>
            <a:fld id="{CB2173CA-B705-4112-86B8-539FC2CA8B2B}" type="slidenum">
              <a:rPr lang="de-DE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329" y="275169"/>
            <a:ext cx="2742931" cy="585107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8917" y="275169"/>
            <a:ext cx="8054547" cy="585107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/>
              <a:t>Page </a:t>
            </a:r>
            <a:fld id="{B96ED2BB-0203-44BA-A848-7CE0EFFED63E}" type="slidenum">
              <a:rPr lang="de-DE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2523" y="225425"/>
            <a:ext cx="10329905" cy="8715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70178" y="1641475"/>
            <a:ext cx="5062267" cy="4070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35698" y="1641475"/>
            <a:ext cx="5064386" cy="4070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6618288" y="6597650"/>
            <a:ext cx="18415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</a:pPr>
            <a:r>
              <a:rPr lang="de-DE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t>Page </a:t>
            </a:r>
            <a:fld id="{6B2D1D7B-1F99-437F-8FE4-B3CACA7B4B30}" type="slidenum">
              <a:rPr lang="de-DE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pPr eaLnBrk="0" hangingPunct="0">
                <a:lnSpc>
                  <a:spcPct val="85000"/>
                </a:lnSpc>
              </a:pPr>
              <a:t>‹#›</a:t>
            </a:fld>
            <a:endParaRPr lang="en-GB" altLang="zh-CN" sz="1200">
              <a:solidFill>
                <a:srgbClr val="990000"/>
              </a:solidFill>
              <a:latin typeface="FrutigerNext LT Bold" pitchFamily="1" charset="0"/>
              <a:ea typeface="ＭＳ Ｐゴシック" pitchFamily="34" charset="-128"/>
            </a:endParaRPr>
          </a:p>
        </p:txBody>
      </p:sp>
      <p:pic>
        <p:nvPicPr>
          <p:cNvPr id="5" name="Picture 2" descr="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12525" y="71438"/>
            <a:ext cx="819150" cy="82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17" y="275167"/>
            <a:ext cx="109773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917" y="1599598"/>
            <a:ext cx="10977343" cy="452664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1.xml"/><Relationship Id="rId9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84"/>
          <p:cNvGrpSpPr>
            <a:grpSpLocks/>
          </p:cNvGrpSpPr>
          <p:nvPr/>
        </p:nvGrpSpPr>
        <p:grpSpPr bwMode="auto">
          <a:xfrm>
            <a:off x="1588" y="1588"/>
            <a:ext cx="12193587" cy="6858000"/>
            <a:chOff x="1" y="1"/>
            <a:chExt cx="7681" cy="4320"/>
          </a:xfrm>
        </p:grpSpPr>
        <p:pic>
          <p:nvPicPr>
            <p:cNvPr id="2057" name="Picture 85" descr="封面元素2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" y="1"/>
              <a:ext cx="7681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34" name="Rectangle 86"/>
            <p:cNvSpPr>
              <a:spLocks noChangeArrowheads="1"/>
            </p:cNvSpPr>
            <p:nvPr userDrawn="1"/>
          </p:nvSpPr>
          <p:spPr bwMode="auto">
            <a:xfrm>
              <a:off x="6554" y="3482"/>
              <a:ext cx="602" cy="629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51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876300" y="2636838"/>
            <a:ext cx="7583488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smtClean="0"/>
              <a:t>Click to edit Master title style</a:t>
            </a:r>
            <a:endParaRPr lang="zh-CN" altLang="en-US" smtClean="0"/>
          </a:p>
        </p:txBody>
      </p:sp>
      <p:sp>
        <p:nvSpPr>
          <p:cNvPr id="152" name="Text Box 5"/>
          <p:cNvSpPr txBox="1">
            <a:spLocks noChangeArrowheads="1"/>
          </p:cNvSpPr>
          <p:nvPr/>
        </p:nvSpPr>
        <p:spPr bwMode="auto">
          <a:xfrm>
            <a:off x="876300" y="6230938"/>
            <a:ext cx="3121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1400" dirty="0" smtClean="0">
                <a:solidFill>
                  <a:srgbClr val="000000"/>
                </a:solidFill>
                <a:latin typeface="FrutigerNext LT Bold" pitchFamily="34" charset="0"/>
                <a:ea typeface="MS PGothic" pitchFamily="34" charset="-128"/>
              </a:rPr>
              <a:t>HUAWEI TECHNOLOGIES CO., LTD.</a:t>
            </a:r>
          </a:p>
        </p:txBody>
      </p:sp>
      <p:sp>
        <p:nvSpPr>
          <p:cNvPr id="2127" name="Text Box 79"/>
          <p:cNvSpPr txBox="1">
            <a:spLocks noChangeArrowheads="1"/>
          </p:cNvSpPr>
          <p:nvPr/>
        </p:nvSpPr>
        <p:spPr bwMode="auto">
          <a:xfrm>
            <a:off x="-3846513" y="1330325"/>
            <a:ext cx="3702050" cy="1771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78345" tIns="39172" rIns="78345" bIns="39172">
            <a:spAutoFit/>
          </a:bodyPr>
          <a:lstStyle/>
          <a:p>
            <a:pPr algn="r" defTabSz="784225" eaLnBrk="0" hangingPunct="0">
              <a:lnSpc>
                <a:spcPct val="125000"/>
              </a:lnSpc>
              <a:defRPr/>
            </a:pPr>
            <a:r>
              <a:rPr lang="en-US" sz="1100" noProof="1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</a:rPr>
              <a:t>Slide title</a:t>
            </a:r>
            <a:r>
              <a:rPr lang="en-US" altLang="zh-CN" sz="11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</a:rPr>
              <a:t> </a:t>
            </a:r>
            <a:r>
              <a:rPr lang="en-US" altLang="zh-CN" sz="1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:40-47pt  </a:t>
            </a:r>
          </a:p>
          <a:p>
            <a:pPr algn="r" defTabSz="784225" eaLnBrk="0" hangingPunct="0">
              <a:lnSpc>
                <a:spcPct val="125000"/>
              </a:lnSpc>
              <a:defRPr/>
            </a:pPr>
            <a:r>
              <a:rPr lang="en-US" sz="1100" noProof="1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</a:rPr>
              <a:t>Slide subtitle </a:t>
            </a:r>
            <a:r>
              <a:rPr lang="en-US" altLang="zh-CN" sz="1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:26-30pt</a:t>
            </a:r>
          </a:p>
          <a:p>
            <a:pPr algn="r" defTabSz="784225" eaLnBrk="0" hangingPunct="0">
              <a:lnSpc>
                <a:spcPct val="125000"/>
              </a:lnSpc>
              <a:defRPr/>
            </a:pPr>
            <a:r>
              <a:rPr lang="en-US" altLang="zh-CN" sz="1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Color::white</a:t>
            </a:r>
          </a:p>
          <a:p>
            <a:pPr algn="r" defTabSz="784225" eaLnBrk="0" hangingPunct="0">
              <a:lnSpc>
                <a:spcPct val="125000"/>
              </a:lnSpc>
              <a:defRPr/>
            </a:pPr>
            <a:r>
              <a:rPr lang="zh-CN" altLang="en-US" sz="11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</a:rPr>
              <a:t> </a:t>
            </a:r>
            <a:r>
              <a:rPr lang="en-US" altLang="zh-CN" sz="11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</a:rPr>
              <a:t>Corporate Font </a:t>
            </a:r>
            <a:r>
              <a:rPr lang="en-US" altLang="zh-CN" sz="1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:</a:t>
            </a:r>
          </a:p>
          <a:p>
            <a:pPr algn="r" defTabSz="784225" eaLnBrk="0" hangingPunct="0">
              <a:lnSpc>
                <a:spcPct val="125000"/>
              </a:lnSpc>
              <a:defRPr/>
            </a:pPr>
            <a:r>
              <a:rPr lang="en-US" altLang="zh-CN" sz="1100" dirty="0" err="1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FrutigerNext</a:t>
            </a:r>
            <a:r>
              <a:rPr lang="en-US" altLang="zh-CN" sz="1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 LT Medium</a:t>
            </a:r>
          </a:p>
          <a:p>
            <a:pPr algn="r" defTabSz="784225" eaLnBrk="0" hangingPunct="0">
              <a:lnSpc>
                <a:spcPct val="125000"/>
              </a:lnSpc>
              <a:defRPr/>
            </a:pPr>
            <a:r>
              <a:rPr lang="en-US" altLang="zh-CN" sz="11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</a:rPr>
              <a:t>Font to be used by customers and </a:t>
            </a:r>
          </a:p>
          <a:p>
            <a:pPr algn="r" defTabSz="784225" eaLnBrk="0" hangingPunct="0">
              <a:lnSpc>
                <a:spcPct val="125000"/>
              </a:lnSpc>
              <a:defRPr/>
            </a:pPr>
            <a:r>
              <a:rPr lang="en-US" altLang="zh-CN" sz="11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</a:rPr>
              <a:t>partners </a:t>
            </a:r>
            <a:r>
              <a:rPr lang="en-US" altLang="zh-CN" sz="1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: </a:t>
            </a:r>
          </a:p>
          <a:p>
            <a:pPr algn="r" defTabSz="784225" eaLnBrk="0" hangingPunct="0">
              <a:lnSpc>
                <a:spcPct val="125000"/>
              </a:lnSpc>
              <a:defRPr/>
            </a:pPr>
            <a:r>
              <a:rPr lang="en-US" altLang="zh-CN" sz="1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Arial</a:t>
            </a:r>
          </a:p>
        </p:txBody>
      </p:sp>
      <p:sp>
        <p:nvSpPr>
          <p:cNvPr id="2130" name="Rectangle 13"/>
          <p:cNvSpPr>
            <a:spLocks noChangeArrowheads="1"/>
          </p:cNvSpPr>
          <p:nvPr/>
        </p:nvSpPr>
        <p:spPr bwMode="auto">
          <a:xfrm>
            <a:off x="10156825" y="476250"/>
            <a:ext cx="1366838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defTabSz="784225" eaLnBrk="0" hangingPunct="0">
              <a:defRPr/>
            </a:pPr>
            <a:r>
              <a:rPr lang="en-US" altLang="zh-CN" sz="1400" b="1">
                <a:solidFill>
                  <a:srgbClr val="666666"/>
                </a:solidFill>
                <a:latin typeface="FrutigerNext LT Bold" pitchFamily="20" charset="0"/>
                <a:ea typeface="MS PGothic" pitchFamily="34" charset="-128"/>
              </a:rPr>
              <a:t>Security Level: </a:t>
            </a:r>
          </a:p>
        </p:txBody>
      </p:sp>
      <p:sp>
        <p:nvSpPr>
          <p:cNvPr id="310" name="Rectangle 19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876300" y="479425"/>
            <a:ext cx="16256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400">
                <a:latin typeface="FrutigerNext LT Medium" pitchFamily="34" charset="0"/>
                <a:ea typeface="华文细黑"/>
                <a:cs typeface="华文细黑"/>
              </a:defRPr>
            </a:lvl1pPr>
          </a:lstStyle>
          <a:p>
            <a:endParaRPr lang="en-US" altLang="zh-CN"/>
          </a:p>
        </p:txBody>
      </p:sp>
      <p:pic>
        <p:nvPicPr>
          <p:cNvPr id="2056" name="Picture 89" descr="Huawei 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83850" y="5608638"/>
            <a:ext cx="833438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ransition advClick="0"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SimHei" pitchFamily="2" charset="-122"/>
          <a:cs typeface="SimSun" pitchFamily="2" charset="-122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SimHei" pitchFamily="2" charset="-122"/>
          <a:cs typeface="SimSun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SimHei" pitchFamily="2" charset="-122"/>
          <a:cs typeface="SimSun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SimHei" pitchFamily="2" charset="-122"/>
          <a:cs typeface="SimSun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SimHei" pitchFamily="2" charset="-122"/>
          <a:cs typeface="SimSun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SimSun" pitchFamily="2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›"/>
        <a:defRPr sz="2000">
          <a:solidFill>
            <a:schemeClr val="tx1"/>
          </a:solidFill>
          <a:latin typeface="+mn-lt"/>
          <a:ea typeface="+mn-ea"/>
          <a:cs typeface="SimSun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FrutigerNext LT Medium" pitchFamily="34" charset="0"/>
        <a:buChar char="»"/>
        <a:defRPr sz="2400">
          <a:solidFill>
            <a:schemeClr val="tx1"/>
          </a:solidFill>
          <a:latin typeface="+mn-lt"/>
          <a:ea typeface="+mn-ea"/>
          <a:cs typeface="SimSun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SimSun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~"/>
        <a:defRPr sz="1600">
          <a:solidFill>
            <a:schemeClr val="tx1"/>
          </a:solidFill>
          <a:latin typeface="+mn-lt"/>
          <a:ea typeface="+mn-ea"/>
          <a:cs typeface="SimSun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6618288" y="6597650"/>
            <a:ext cx="18415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</a:pPr>
            <a:r>
              <a:rPr lang="de-DE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t>Page </a:t>
            </a:r>
            <a:fld id="{94273FF5-0FA1-44C0-A5FE-B1EA7CD780B7}" type="slidenum">
              <a:rPr lang="de-DE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pPr eaLnBrk="0" hangingPunct="0">
                <a:lnSpc>
                  <a:spcPct val="85000"/>
                </a:lnSpc>
              </a:pPr>
              <a:t>‹#›</a:t>
            </a:fld>
            <a:endParaRPr lang="en-GB" altLang="zh-CN" sz="1200">
              <a:solidFill>
                <a:srgbClr val="990000"/>
              </a:solidFill>
              <a:latin typeface="FrutigerNext LT Bold" pitchFamily="1" charset="0"/>
              <a:ea typeface="ＭＳ Ｐゴシック" pitchFamily="34" charset="-128"/>
            </a:endParaRPr>
          </a:p>
        </p:txBody>
      </p:sp>
      <p:pic>
        <p:nvPicPr>
          <p:cNvPr id="3075" name="Picture 2" descr="Logo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1312525" y="71438"/>
            <a:ext cx="819150" cy="82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668588" y="6525344"/>
            <a:ext cx="3861047" cy="2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8274" tIns="39135" rIns="78274" bIns="39135">
            <a:spAutoFit/>
          </a:bodyPr>
          <a:lstStyle/>
          <a:p>
            <a:pPr defTabSz="784225" eaLnBrk="0" hangingPunct="0"/>
            <a:r>
              <a:rPr lang="en-US" altLang="zh-CN" sz="1200" b="1" dirty="0">
                <a:solidFill>
                  <a:srgbClr val="990000"/>
                </a:solidFill>
                <a:ea typeface="ＭＳ Ｐゴシック" pitchFamily="34" charset="-128"/>
              </a:rPr>
              <a:t>HUAWEI TECHNOLOGIES CO., LTD</a:t>
            </a:r>
            <a:r>
              <a:rPr lang="en-US" altLang="zh-CN" sz="1200" b="1" dirty="0" smtClean="0">
                <a:solidFill>
                  <a:srgbClr val="990000"/>
                </a:solidFill>
                <a:ea typeface="ＭＳ Ｐゴシック" pitchFamily="34" charset="-128"/>
              </a:rPr>
              <a:t>., Proprietary</a:t>
            </a:r>
            <a:endParaRPr lang="en-US" altLang="zh-CN" sz="2100" b="1" dirty="0">
              <a:solidFill>
                <a:srgbClr val="990000"/>
              </a:solidFill>
              <a:ea typeface="ＭＳ Ｐゴシック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7" r:id="rId1"/>
    <p:sldLayoutId id="2147484343" r:id="rId2"/>
    <p:sldLayoutId id="2147484348" r:id="rId3"/>
    <p:sldLayoutId id="2147484349" r:id="rId4"/>
    <p:sldLayoutId id="2147484350" r:id="rId5"/>
    <p:sldLayoutId id="2147484351" r:id="rId6"/>
    <p:sldLayoutId id="2147484352" r:id="rId7"/>
    <p:sldLayoutId id="2147484344" r:id="rId8"/>
  </p:sldLayoutIdLst>
  <p:txStyles>
    <p:titleStyle>
      <a:lvl1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+mj-lt"/>
          <a:ea typeface="SimHei" pitchFamily="2" charset="-122"/>
          <a:cs typeface="+mj-cs"/>
        </a:defRPr>
      </a:lvl1pPr>
      <a:lvl2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SimHei" pitchFamily="2" charset="-122"/>
        </a:defRPr>
      </a:lvl2pPr>
      <a:lvl3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SimHei" pitchFamily="2" charset="-122"/>
        </a:defRPr>
      </a:lvl3pPr>
      <a:lvl4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SimHei" pitchFamily="2" charset="-122"/>
        </a:defRPr>
      </a:lvl4pPr>
      <a:lvl5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SimHei" pitchFamily="2" charset="-122"/>
        </a:defRPr>
      </a:lvl5pPr>
      <a:lvl6pPr marL="457200" algn="l" defTabSz="877888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6pPr>
      <a:lvl7pPr marL="914400" algn="l" defTabSz="877888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7pPr>
      <a:lvl8pPr marL="1371600" algn="l" defTabSz="877888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8pPr>
      <a:lvl9pPr marL="1828800" algn="l" defTabSz="877888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9pPr>
    </p:titleStyle>
    <p:bodyStyle>
      <a:lvl1pPr marL="328613" indent="-328613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  <a:cs typeface="华文细黑"/>
        </a:defRPr>
      </a:lvl1pPr>
      <a:lvl2pPr marL="714375" indent="-274638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p"/>
        <a:defRPr sz="2700">
          <a:solidFill>
            <a:schemeClr val="tx1"/>
          </a:solidFill>
          <a:latin typeface="+mn-lt"/>
          <a:ea typeface="+mn-ea"/>
          <a:cs typeface="华文细黑"/>
        </a:defRPr>
      </a:lvl2pPr>
      <a:lvl3pPr marL="1098550" indent="-220663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2500">
          <a:solidFill>
            <a:schemeClr val="tx1"/>
          </a:solidFill>
          <a:latin typeface="+mn-lt"/>
          <a:ea typeface="+mn-ea"/>
          <a:cs typeface="华文细黑"/>
        </a:defRPr>
      </a:lvl3pPr>
      <a:lvl4pPr marL="1536700" indent="-220663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2300">
          <a:solidFill>
            <a:schemeClr val="tx1"/>
          </a:solidFill>
          <a:latin typeface="+mn-lt"/>
          <a:ea typeface="+mn-ea"/>
          <a:cs typeface="华文细黑"/>
        </a:defRPr>
      </a:lvl4pPr>
      <a:lvl5pPr marL="1974850" indent="-219075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itchFamily="34" charset="0"/>
        <a:buChar char="~"/>
        <a:defRPr sz="2100">
          <a:solidFill>
            <a:schemeClr val="tx1"/>
          </a:solidFill>
          <a:latin typeface="+mn-lt"/>
          <a:ea typeface="+mn-ea"/>
          <a:cs typeface="华文细黑"/>
        </a:defRPr>
      </a:lvl5pPr>
      <a:lvl6pPr marL="2433638" indent="-220663" algn="l" defTabSz="8778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6pPr>
      <a:lvl7pPr marL="2890838" indent="-220663" algn="l" defTabSz="8778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7pPr>
      <a:lvl8pPr marL="3348038" indent="-220663" algn="l" defTabSz="8778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8pPr>
      <a:lvl9pPr marL="3805238" indent="-220663" algn="l" defTabSz="8778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6618288" y="6597650"/>
            <a:ext cx="18415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</a:pPr>
            <a:r>
              <a:rPr lang="de-DE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t>Page </a:t>
            </a:r>
            <a:fld id="{94273FF5-0FA1-44C0-A5FE-B1EA7CD780B7}" type="slidenum">
              <a:rPr lang="de-DE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pPr eaLnBrk="0" hangingPunct="0">
                <a:lnSpc>
                  <a:spcPct val="85000"/>
                </a:lnSpc>
              </a:pPr>
              <a:t>‹#›</a:t>
            </a:fld>
            <a:endParaRPr lang="en-GB" altLang="zh-CN" sz="1200">
              <a:solidFill>
                <a:srgbClr val="990000"/>
              </a:solidFill>
              <a:latin typeface="FrutigerNext LT Bold" pitchFamily="1" charset="0"/>
              <a:ea typeface="ＭＳ Ｐゴシック" pitchFamily="34" charset="-128"/>
            </a:endParaRPr>
          </a:p>
        </p:txBody>
      </p:sp>
      <p:pic>
        <p:nvPicPr>
          <p:cNvPr id="3075" name="Picture 2" descr="Logo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1312525" y="71438"/>
            <a:ext cx="819150" cy="82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668588" y="6525344"/>
            <a:ext cx="3861047" cy="2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8274" tIns="39135" rIns="78274" bIns="39135">
            <a:spAutoFit/>
          </a:bodyPr>
          <a:lstStyle/>
          <a:p>
            <a:pPr defTabSz="784225" eaLnBrk="0" hangingPunct="0"/>
            <a:r>
              <a:rPr lang="en-US" altLang="zh-CN" sz="1200" b="1" dirty="0">
                <a:solidFill>
                  <a:srgbClr val="990000"/>
                </a:solidFill>
                <a:ea typeface="ＭＳ Ｐゴシック" pitchFamily="34" charset="-128"/>
              </a:rPr>
              <a:t>HUAWEI TECHNOLOGIES CO., LTD</a:t>
            </a:r>
            <a:r>
              <a:rPr lang="en-US" altLang="zh-CN" sz="1200" b="1" dirty="0" smtClean="0">
                <a:solidFill>
                  <a:srgbClr val="990000"/>
                </a:solidFill>
                <a:ea typeface="ＭＳ Ｐゴシック" pitchFamily="34" charset="-128"/>
              </a:rPr>
              <a:t>., Proprietary</a:t>
            </a:r>
            <a:endParaRPr lang="en-US" altLang="zh-CN" sz="2100" b="1" dirty="0">
              <a:solidFill>
                <a:srgbClr val="990000"/>
              </a:solidFill>
              <a:ea typeface="ＭＳ Ｐゴシック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0" r:id="rId1"/>
    <p:sldLayoutId id="2147484381" r:id="rId2"/>
    <p:sldLayoutId id="2147484382" r:id="rId3"/>
    <p:sldLayoutId id="2147484383" r:id="rId4"/>
    <p:sldLayoutId id="2147484384" r:id="rId5"/>
    <p:sldLayoutId id="2147484385" r:id="rId6"/>
    <p:sldLayoutId id="2147484386" r:id="rId7"/>
    <p:sldLayoutId id="2147484387" r:id="rId8"/>
    <p:sldLayoutId id="2147484388" r:id="rId9"/>
  </p:sldLayoutIdLst>
  <p:txStyles>
    <p:titleStyle>
      <a:lvl1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+mj-lt"/>
          <a:ea typeface="SimHei" pitchFamily="2" charset="-122"/>
          <a:cs typeface="+mj-cs"/>
        </a:defRPr>
      </a:lvl1pPr>
      <a:lvl2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SimHei" pitchFamily="2" charset="-122"/>
        </a:defRPr>
      </a:lvl2pPr>
      <a:lvl3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SimHei" pitchFamily="2" charset="-122"/>
        </a:defRPr>
      </a:lvl3pPr>
      <a:lvl4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SimHei" pitchFamily="2" charset="-122"/>
        </a:defRPr>
      </a:lvl4pPr>
      <a:lvl5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SimHei" pitchFamily="2" charset="-122"/>
        </a:defRPr>
      </a:lvl5pPr>
      <a:lvl6pPr marL="457200" algn="l" defTabSz="877888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6pPr>
      <a:lvl7pPr marL="914400" algn="l" defTabSz="877888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7pPr>
      <a:lvl8pPr marL="1371600" algn="l" defTabSz="877888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8pPr>
      <a:lvl9pPr marL="1828800" algn="l" defTabSz="877888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9pPr>
    </p:titleStyle>
    <p:bodyStyle>
      <a:lvl1pPr marL="328613" indent="-328613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  <a:cs typeface="华文细黑"/>
        </a:defRPr>
      </a:lvl1pPr>
      <a:lvl2pPr marL="714375" indent="-274638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p"/>
        <a:defRPr sz="2700">
          <a:solidFill>
            <a:schemeClr val="tx1"/>
          </a:solidFill>
          <a:latin typeface="+mn-lt"/>
          <a:ea typeface="+mn-ea"/>
          <a:cs typeface="华文细黑"/>
        </a:defRPr>
      </a:lvl2pPr>
      <a:lvl3pPr marL="1098550" indent="-220663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2500">
          <a:solidFill>
            <a:schemeClr val="tx1"/>
          </a:solidFill>
          <a:latin typeface="+mn-lt"/>
          <a:ea typeface="+mn-ea"/>
          <a:cs typeface="华文细黑"/>
        </a:defRPr>
      </a:lvl3pPr>
      <a:lvl4pPr marL="1536700" indent="-220663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2300">
          <a:solidFill>
            <a:schemeClr val="tx1"/>
          </a:solidFill>
          <a:latin typeface="+mn-lt"/>
          <a:ea typeface="+mn-ea"/>
          <a:cs typeface="华文细黑"/>
        </a:defRPr>
      </a:lvl4pPr>
      <a:lvl5pPr marL="1974850" indent="-219075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itchFamily="34" charset="0"/>
        <a:buChar char="~"/>
        <a:defRPr sz="2100">
          <a:solidFill>
            <a:schemeClr val="tx1"/>
          </a:solidFill>
          <a:latin typeface="+mn-lt"/>
          <a:ea typeface="+mn-ea"/>
          <a:cs typeface="华文细黑"/>
        </a:defRPr>
      </a:lvl5pPr>
      <a:lvl6pPr marL="2433638" indent="-220663" algn="l" defTabSz="8778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6pPr>
      <a:lvl7pPr marL="2890838" indent="-220663" algn="l" defTabSz="8778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7pPr>
      <a:lvl8pPr marL="3348038" indent="-220663" algn="l" defTabSz="8778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8pPr>
      <a:lvl9pPr marL="3805238" indent="-220663" algn="l" defTabSz="8778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6618288" y="6597650"/>
            <a:ext cx="18415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</a:pPr>
            <a:r>
              <a:rPr lang="de-DE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t>Page </a:t>
            </a:r>
            <a:fld id="{94273FF5-0FA1-44C0-A5FE-B1EA7CD780B7}" type="slidenum">
              <a:rPr lang="de-DE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pPr eaLnBrk="0" hangingPunct="0">
                <a:lnSpc>
                  <a:spcPct val="85000"/>
                </a:lnSpc>
              </a:pPr>
              <a:t>‹#›</a:t>
            </a:fld>
            <a:endParaRPr lang="en-GB" altLang="zh-CN" sz="1200">
              <a:solidFill>
                <a:srgbClr val="990000"/>
              </a:solidFill>
              <a:latin typeface="FrutigerNext LT Bold" pitchFamily="1" charset="0"/>
              <a:ea typeface="ＭＳ Ｐゴシック" pitchFamily="34" charset="-128"/>
            </a:endParaRPr>
          </a:p>
        </p:txBody>
      </p:sp>
      <p:pic>
        <p:nvPicPr>
          <p:cNvPr id="3075" name="Picture 2" descr="Logo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1312525" y="71438"/>
            <a:ext cx="819150" cy="82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668588" y="6525344"/>
            <a:ext cx="3861047" cy="2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8274" tIns="39135" rIns="78274" bIns="39135">
            <a:spAutoFit/>
          </a:bodyPr>
          <a:lstStyle/>
          <a:p>
            <a:pPr defTabSz="784225" eaLnBrk="0" hangingPunct="0"/>
            <a:r>
              <a:rPr lang="en-US" altLang="zh-CN" sz="1200" b="1" dirty="0">
                <a:solidFill>
                  <a:srgbClr val="990000"/>
                </a:solidFill>
                <a:ea typeface="ＭＳ Ｐゴシック" pitchFamily="34" charset="-128"/>
              </a:rPr>
              <a:t>HUAWEI TECHNOLOGIES CO., LTD</a:t>
            </a:r>
            <a:r>
              <a:rPr lang="en-US" altLang="zh-CN" sz="1200" b="1" dirty="0" smtClean="0">
                <a:solidFill>
                  <a:srgbClr val="990000"/>
                </a:solidFill>
                <a:ea typeface="ＭＳ Ｐゴシック" pitchFamily="34" charset="-128"/>
              </a:rPr>
              <a:t>., Proprietary</a:t>
            </a:r>
            <a:endParaRPr lang="en-US" altLang="zh-CN" sz="2100" b="1" dirty="0">
              <a:solidFill>
                <a:srgbClr val="990000"/>
              </a:solidFill>
              <a:ea typeface="ＭＳ Ｐゴシック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6" r:id="rId1"/>
    <p:sldLayoutId id="2147484407" r:id="rId2"/>
    <p:sldLayoutId id="2147484408" r:id="rId3"/>
    <p:sldLayoutId id="2147484409" r:id="rId4"/>
    <p:sldLayoutId id="2147484410" r:id="rId5"/>
    <p:sldLayoutId id="2147484411" r:id="rId6"/>
    <p:sldLayoutId id="2147484412" r:id="rId7"/>
    <p:sldLayoutId id="2147484413" r:id="rId8"/>
  </p:sldLayoutIdLst>
  <p:txStyles>
    <p:titleStyle>
      <a:lvl1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+mj-lt"/>
          <a:ea typeface="SimHei" pitchFamily="2" charset="-122"/>
          <a:cs typeface="+mj-cs"/>
        </a:defRPr>
      </a:lvl1pPr>
      <a:lvl2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SimHei" pitchFamily="2" charset="-122"/>
        </a:defRPr>
      </a:lvl2pPr>
      <a:lvl3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SimHei" pitchFamily="2" charset="-122"/>
        </a:defRPr>
      </a:lvl3pPr>
      <a:lvl4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SimHei" pitchFamily="2" charset="-122"/>
        </a:defRPr>
      </a:lvl4pPr>
      <a:lvl5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SimHei" pitchFamily="2" charset="-122"/>
        </a:defRPr>
      </a:lvl5pPr>
      <a:lvl6pPr marL="457200" algn="l" defTabSz="877888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6pPr>
      <a:lvl7pPr marL="914400" algn="l" defTabSz="877888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7pPr>
      <a:lvl8pPr marL="1371600" algn="l" defTabSz="877888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8pPr>
      <a:lvl9pPr marL="1828800" algn="l" defTabSz="877888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9pPr>
    </p:titleStyle>
    <p:bodyStyle>
      <a:lvl1pPr marL="328613" indent="-328613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  <a:cs typeface="华文细黑"/>
        </a:defRPr>
      </a:lvl1pPr>
      <a:lvl2pPr marL="714375" indent="-274638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p"/>
        <a:defRPr sz="2700">
          <a:solidFill>
            <a:schemeClr val="tx1"/>
          </a:solidFill>
          <a:latin typeface="+mn-lt"/>
          <a:ea typeface="+mn-ea"/>
          <a:cs typeface="华文细黑"/>
        </a:defRPr>
      </a:lvl2pPr>
      <a:lvl3pPr marL="1098550" indent="-220663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2500">
          <a:solidFill>
            <a:schemeClr val="tx1"/>
          </a:solidFill>
          <a:latin typeface="+mn-lt"/>
          <a:ea typeface="+mn-ea"/>
          <a:cs typeface="华文细黑"/>
        </a:defRPr>
      </a:lvl3pPr>
      <a:lvl4pPr marL="1536700" indent="-220663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2300">
          <a:solidFill>
            <a:schemeClr val="tx1"/>
          </a:solidFill>
          <a:latin typeface="+mn-lt"/>
          <a:ea typeface="+mn-ea"/>
          <a:cs typeface="华文细黑"/>
        </a:defRPr>
      </a:lvl4pPr>
      <a:lvl5pPr marL="1974850" indent="-219075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itchFamily="34" charset="0"/>
        <a:buChar char="~"/>
        <a:defRPr sz="2100">
          <a:solidFill>
            <a:schemeClr val="tx1"/>
          </a:solidFill>
          <a:latin typeface="+mn-lt"/>
          <a:ea typeface="+mn-ea"/>
          <a:cs typeface="华文细黑"/>
        </a:defRPr>
      </a:lvl5pPr>
      <a:lvl6pPr marL="2433638" indent="-220663" algn="l" defTabSz="8778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6pPr>
      <a:lvl7pPr marL="2890838" indent="-220663" algn="l" defTabSz="8778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7pPr>
      <a:lvl8pPr marL="3348038" indent="-220663" algn="l" defTabSz="8778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8pPr>
      <a:lvl9pPr marL="3805238" indent="-220663" algn="l" defTabSz="8778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67422" y="1499653"/>
            <a:ext cx="10977343" cy="1036798"/>
          </a:xfrm>
        </p:spPr>
        <p:txBody>
          <a:bodyPr/>
          <a:lstStyle/>
          <a:p>
            <a:r>
              <a:rPr lang="en-US" dirty="0" smtClean="0"/>
              <a:t>Way forward on new </a:t>
            </a:r>
            <a:r>
              <a:rPr lang="en-US" dirty="0" smtClean="0"/>
              <a:t>LTE UE </a:t>
            </a:r>
            <a:r>
              <a:rPr lang="en-US" dirty="0" smtClean="0"/>
              <a:t>categories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488908" y="532263"/>
            <a:ext cx="1937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RP-161855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914400" y="518615"/>
            <a:ext cx="6237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New Orleans, 19 – 22 October, 2016</a:t>
            </a:r>
            <a:endParaRPr lang="en-US" sz="2400" b="1" dirty="0">
              <a:solidFill>
                <a:schemeClr val="tx2"/>
              </a:solidFill>
            </a:endParaRPr>
          </a:p>
        </p:txBody>
      </p:sp>
      <p:sp>
        <p:nvSpPr>
          <p:cNvPr id="9" name="Content Placeholder 7"/>
          <p:cNvSpPr>
            <a:spLocks noGrp="1"/>
          </p:cNvSpPr>
          <p:nvPr>
            <p:ph idx="1"/>
          </p:nvPr>
        </p:nvSpPr>
        <p:spPr>
          <a:xfrm>
            <a:off x="1264012" y="2582238"/>
            <a:ext cx="8862627" cy="3518313"/>
          </a:xfrm>
        </p:spPr>
        <p:txBody>
          <a:bodyPr/>
          <a:lstStyle/>
          <a:p>
            <a:pPr>
              <a:buNone/>
            </a:pPr>
            <a:r>
              <a:rPr lang="en-GB" sz="2400" dirty="0" smtClean="0"/>
              <a:t>Huawei, </a:t>
            </a:r>
            <a:r>
              <a:rPr lang="en-GB" sz="2400" dirty="0" smtClean="0"/>
              <a:t>Sprint, </a:t>
            </a:r>
            <a:r>
              <a:rPr lang="en-GB" sz="2400" dirty="0" smtClean="0"/>
              <a:t>NTT </a:t>
            </a:r>
            <a:r>
              <a:rPr lang="en-GB" sz="2400" dirty="0" smtClean="0"/>
              <a:t>DOCOMO, </a:t>
            </a:r>
            <a:r>
              <a:rPr lang="en-US" sz="2400" dirty="0" smtClean="0"/>
              <a:t>Orange, China Unicom, Telecom Italia, Intel, </a:t>
            </a:r>
            <a:r>
              <a:rPr lang="en-GB" sz="2400" dirty="0" smtClean="0"/>
              <a:t>HiSilicon</a:t>
            </a:r>
            <a:r>
              <a:rPr lang="en-GB" sz="2400" dirty="0" smtClean="0"/>
              <a:t>, Huawei </a:t>
            </a:r>
            <a:r>
              <a:rPr lang="en-GB" sz="2400" dirty="0" smtClean="0"/>
              <a:t>Device</a:t>
            </a:r>
            <a:endParaRPr lang="en-US" sz="2400" dirty="0" smtClean="0"/>
          </a:p>
          <a:p>
            <a:pPr marL="785813" lvl="2">
              <a:lnSpc>
                <a:spcPct val="120000"/>
              </a:lnSpc>
              <a:buNone/>
              <a:defRPr/>
            </a:pPr>
            <a:endParaRPr lang="en-US" altLang="zh-CN" sz="2200" kern="1200" dirty="0" smtClean="0">
              <a:latin typeface="Calibri" pitchFamily="34" charset="0"/>
              <a:ea typeface="SimSun" pitchFamily="2" charset="-122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8917" y="275167"/>
            <a:ext cx="10977343" cy="1036798"/>
          </a:xfrm>
        </p:spPr>
        <p:txBody>
          <a:bodyPr/>
          <a:lstStyle/>
          <a:p>
            <a:r>
              <a:rPr lang="en-US" dirty="0" smtClean="0"/>
              <a:t>New UE categories for Rel-13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07576" y="1161264"/>
            <a:ext cx="11954435" cy="4694522"/>
          </a:xfrm>
        </p:spPr>
        <p:txBody>
          <a:bodyPr/>
          <a:lstStyle/>
          <a:p>
            <a:pPr>
              <a:buNone/>
            </a:pPr>
            <a:r>
              <a:rPr lang="en-GB" sz="1800" dirty="0" smtClean="0"/>
              <a:t>Given that:</a:t>
            </a:r>
          </a:p>
          <a:p>
            <a:r>
              <a:rPr lang="en-GB" sz="1800" dirty="0" smtClean="0"/>
              <a:t>Some companies are not ready to include of 8*8 layers in the newly proposed DL UE categories</a:t>
            </a:r>
          </a:p>
          <a:p>
            <a:r>
              <a:rPr lang="en-GB" sz="1800" dirty="0" smtClean="0"/>
              <a:t>Some companies are not ready to accept any DL/UL combinations, not even for the newly proposed DL UE categories</a:t>
            </a:r>
          </a:p>
          <a:p>
            <a:r>
              <a:rPr lang="en-GB" sz="1800" dirty="0" smtClean="0"/>
              <a:t>Some companies are not ready to accept the introduction of new UL UE categories in Rel-13</a:t>
            </a:r>
          </a:p>
          <a:p>
            <a:endParaRPr lang="en-GB" sz="1800" dirty="0" smtClean="0"/>
          </a:p>
          <a:p>
            <a:pPr>
              <a:buNone/>
            </a:pPr>
            <a:r>
              <a:rPr lang="en-GB" sz="1800" dirty="0" smtClean="0"/>
              <a:t>It appears that the “minimum set of agreements” with consensus in RAN#73 is:</a:t>
            </a:r>
          </a:p>
          <a:p>
            <a:r>
              <a:rPr lang="en-GB" sz="2000" dirty="0" smtClean="0">
                <a:solidFill>
                  <a:srgbClr val="C00000"/>
                </a:solidFill>
              </a:rPr>
              <a:t>Introduce new DL UE categories 18 and 19, for 1.2 </a:t>
            </a:r>
            <a:r>
              <a:rPr lang="en-GB" sz="2000" dirty="0" err="1" smtClean="0">
                <a:solidFill>
                  <a:srgbClr val="C00000"/>
                </a:solidFill>
              </a:rPr>
              <a:t>Gbps</a:t>
            </a:r>
            <a:r>
              <a:rPr lang="en-GB" sz="2000" dirty="0" smtClean="0">
                <a:solidFill>
                  <a:srgbClr val="C00000"/>
                </a:solidFill>
              </a:rPr>
              <a:t> and 1.6 </a:t>
            </a:r>
            <a:r>
              <a:rPr lang="en-GB" sz="2000" dirty="0" err="1" smtClean="0">
                <a:solidFill>
                  <a:srgbClr val="C00000"/>
                </a:solidFill>
              </a:rPr>
              <a:t>Gbps</a:t>
            </a:r>
            <a:r>
              <a:rPr lang="en-GB" sz="2000" dirty="0" smtClean="0">
                <a:solidFill>
                  <a:srgbClr val="C00000"/>
                </a:solidFill>
              </a:rPr>
              <a:t> respectively, in Rel-13</a:t>
            </a:r>
          </a:p>
          <a:p>
            <a:endParaRPr lang="en-US" sz="1800" dirty="0" smtClean="0"/>
          </a:p>
          <a:p>
            <a:pPr>
              <a:buNone/>
            </a:pPr>
            <a:r>
              <a:rPr lang="en-US" sz="1800" dirty="0" smtClean="0"/>
              <a:t>As a consequence:</a:t>
            </a:r>
          </a:p>
          <a:p>
            <a:r>
              <a:rPr lang="en-US" sz="1800" dirty="0" smtClean="0"/>
              <a:t>The inclusion of </a:t>
            </a:r>
            <a:r>
              <a:rPr lang="en-GB" sz="1800" dirty="0" smtClean="0"/>
              <a:t>8*8 layers, the DL/UL combinations and the new UL UE categories have to be discussed in RAN#74</a:t>
            </a:r>
            <a:r>
              <a:rPr lang="en-US" sz="1800" dirty="0" smtClean="0"/>
              <a:t>  </a:t>
            </a:r>
          </a:p>
          <a:p>
            <a:pPr marL="785813" lvl="2">
              <a:lnSpc>
                <a:spcPct val="120000"/>
              </a:lnSpc>
              <a:buNone/>
              <a:defRPr/>
            </a:pPr>
            <a:endParaRPr lang="en-US" altLang="zh-CN" sz="2400" kern="1200" dirty="0" smtClean="0">
              <a:latin typeface="Calibri" pitchFamily="34" charset="0"/>
              <a:ea typeface="SimSun" pitchFamily="2" charset="-122"/>
            </a:endParaRPr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自定义设计方案">
  <a:themeElements>
    <a:clrScheme name="2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自定义设计方案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6600"/>
        </a:solidFill>
        <a:ln w="9525">
          <a:solidFill>
            <a:schemeClr val="tx1"/>
          </a:solidFill>
          <a:round/>
          <a:headEnd/>
          <a:tailEnd/>
        </a:ln>
      </a:spPr>
      <a:bodyPr/>
      <a:lstStyle>
        <a:defPPr marL="165100" indent="-165100" defTabSz="784225">
          <a:lnSpc>
            <a:spcPct val="105000"/>
          </a:lnSpc>
          <a:spcBef>
            <a:spcPct val="20000"/>
          </a:spcBef>
          <a:buClr>
            <a:srgbClr val="333399"/>
          </a:buClr>
          <a:buSzPct val="50000"/>
          <a:buFont typeface="Wingdings" pitchFamily="2" charset="2"/>
          <a:buChar char="l"/>
          <a:defRPr sz="2400" b="1" dirty="0" smtClean="0">
            <a:solidFill>
              <a:schemeClr val="bg1"/>
            </a:solidFill>
            <a:latin typeface="华文楷体" pitchFamily="2" charset="-122"/>
            <a:ea typeface="华文楷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t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6_自定义设计方案">
  <a:themeElements>
    <a:clrScheme name="2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自定义设计方案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6600"/>
        </a:solidFill>
        <a:ln w="9525">
          <a:solidFill>
            <a:schemeClr val="tx1"/>
          </a:solidFill>
          <a:round/>
          <a:headEnd/>
          <a:tailEnd/>
        </a:ln>
      </a:spPr>
      <a:bodyPr/>
      <a:lstStyle>
        <a:defPPr marL="165100" indent="-165100" defTabSz="784225">
          <a:lnSpc>
            <a:spcPct val="105000"/>
          </a:lnSpc>
          <a:spcBef>
            <a:spcPct val="20000"/>
          </a:spcBef>
          <a:buClr>
            <a:srgbClr val="333399"/>
          </a:buClr>
          <a:buSzPct val="50000"/>
          <a:buFont typeface="Wingdings" pitchFamily="2" charset="2"/>
          <a:buChar char="l"/>
          <a:defRPr sz="2400" b="1" dirty="0" smtClean="0">
            <a:solidFill>
              <a:schemeClr val="bg1"/>
            </a:solidFill>
            <a:latin typeface="华文楷体" pitchFamily="2" charset="-122"/>
            <a:ea typeface="华文楷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t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7_自定义设计方案">
  <a:themeElements>
    <a:clrScheme name="2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自定义设计方案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6600"/>
        </a:solidFill>
        <a:ln w="9525">
          <a:solidFill>
            <a:schemeClr val="tx1"/>
          </a:solidFill>
          <a:round/>
          <a:headEnd/>
          <a:tailEnd/>
        </a:ln>
      </a:spPr>
      <a:bodyPr/>
      <a:lstStyle>
        <a:defPPr marL="165100" indent="-165100" defTabSz="784225">
          <a:lnSpc>
            <a:spcPct val="105000"/>
          </a:lnSpc>
          <a:spcBef>
            <a:spcPct val="20000"/>
          </a:spcBef>
          <a:buClr>
            <a:srgbClr val="333399"/>
          </a:buClr>
          <a:buSzPct val="50000"/>
          <a:buFont typeface="Wingdings" pitchFamily="2" charset="2"/>
          <a:buChar char="l"/>
          <a:defRPr sz="2400" b="1" dirty="0" smtClean="0">
            <a:solidFill>
              <a:schemeClr val="bg1"/>
            </a:solidFill>
            <a:latin typeface="华文楷体" pitchFamily="2" charset="-122"/>
            <a:ea typeface="华文楷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t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49536</TotalTime>
  <Words>159</Words>
  <Application>Microsoft Office PowerPoint</Application>
  <PresentationFormat>Custom</PresentationFormat>
  <Paragraphs>15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1_主题1</vt:lpstr>
      <vt:lpstr>4_自定义设计方案</vt:lpstr>
      <vt:lpstr>6_自定义设计方案</vt:lpstr>
      <vt:lpstr>7_自定义设计方案</vt:lpstr>
      <vt:lpstr>Way forward on new LTE UE categories</vt:lpstr>
      <vt:lpstr>New UE categories for Rel-13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MC SYSTEM</dc:creator>
  <cp:lastModifiedBy>Huawei</cp:lastModifiedBy>
  <cp:revision>3115</cp:revision>
  <dcterms:created xsi:type="dcterms:W3CDTF">2010-09-30T06:00:50Z</dcterms:created>
  <dcterms:modified xsi:type="dcterms:W3CDTF">2016-09-22T14:53:11Z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(10)Ax6v3MsOBGwQn3Nox3eiQ5R5uGlLJKm2lHQYF7/HoywTVRs0Ekk3xolfG5RBHRB+HxGvBVsi_x000d_ iQS5jWGFffJ9kbHx0fprbF1KWaV3EhfYfD36NqI3MfuqM3j5sXk/B/JVzmR2duFW5s6Zw8Mb_x000d_ Sx0q+hawUqaMSMZsCJhC9LC/dG4XuUOEpwBg9h5LwbPrGuqaM1J0YeN8pDpRRZbSosasI3rR_x000d_ XrYg+5ob6EkqHKs6Zb</vt:lpwstr>
  </property>
  <property fmtid="{D5CDD505-2E9C-101B-9397-08002B2CF9AE}" pid="3" name="_ms_pID_7253431">
    <vt:lpwstr>IIZkMnVJdb0y5mJlYSFLIORnYpfI94hcZxaQnmDE4e/UWgSh+HtUPO_x000d_ yhh911WCiwXHEN/VQLPX3LJBW9eKbSOaEgBNPMHjv4yUcjh2BHV8vJlLx7cPd2kCyrgc3HUC_x000d_ fmPZiNzAHo8M1fFnrrWI5Garxrsze8XJGae62WbGFmnXe1yiuPJ1ZAPxusohySaHJKR1Ys+H_x000d_ CixahutNrwoaKg+rntv5kfgcV1mb13wCB/Fk</vt:lpwstr>
  </property>
  <property fmtid="{D5CDD505-2E9C-101B-9397-08002B2CF9AE}" pid="4" name="_ms_pID_7253432">
    <vt:lpwstr>oslmv9x+d+R3qYzLGegrOVq0m9RNj3gRiI+a_x000d_ Uw8UIiXrBqzOdWG8dWQvWPXrw70Rkrff3u6EeYPkmeHy6L4mHHq9MnXz5QvYugcSvryK9GDa_x000d_ TUGEYZup7XDQWEn1s9PVHRCIz83STYqkrkQzx64LKF8Tj5BPo5XeKfnQovWiHYpK1uXjZyMI_x000d_ 3lNz4/uobJUqF4tslG+7PajVs7VwVvTOtZ5CSSkKET26yvfDXrK5fe</vt:lpwstr>
  </property>
  <property fmtid="{D5CDD505-2E9C-101B-9397-08002B2CF9AE}" pid="5" name="_ms_pID_7253433">
    <vt:lpwstr>tJhl81c4dQW3Agm35i_x000d_ 5NQo8zzXrZRvZP1B/ww8AikoPZJjWtH6gbU9pTLVijIRqSzAuZW9L4pZPykJe3++XZGp8VZS_x000d_ E7TIDLCGvh8v4hJ5WISjxMDGBRkkIP283WVGm+qyyWPRO8wI7ubZYls6N47g0jFD81DftZGV_x000d_ Zm+h2ymKhOJX5khqsUeDs5uov9VRs2BHudRFIXtW11wsS0p5SyX9zI3b1Vhyr2LQXxyKsn17</vt:lpwstr>
  </property>
  <property fmtid="{D5CDD505-2E9C-101B-9397-08002B2CF9AE}" pid="6" name="_ms_pID_7253434">
    <vt:lpwstr>_x000d_ 53Tm172cXD90TriRineNHg4pZ/NOywUIAcUCv/+Yxw98KrBUFpXeL/taTPhbGPDoBdal1K/9_x000d_ MvrIe5V1yLbPhIpNHFLGZ737OdV+c5mU7+MAsHrh39/cS5i3kkHaq2JTFvK4NfXYBU8Ohbwc_x000d_ e+tVk040s5heQt/fdkx0GQCEgCfNlbJwm4rF5uiPpKKnzCYKC3EWeQ5UT5CZNwBqAy6SOslA_x000d_ wCW9HFeu+jzDvNqa</vt:lpwstr>
  </property>
  <property fmtid="{D5CDD505-2E9C-101B-9397-08002B2CF9AE}" pid="7" name="_ms_pID_7253435">
    <vt:lpwstr>YasWJBCdooPOFIyS31KA4raeKduqGJoA8x7HYcMG2AI2UJjSWcodQA9V_x000d_ wPG3Tr6+YfYQm8k7wsCv6K9Nqg0jCbzVMgFfg0vIayT9NQhz3d9M1XAQM8CpdaOMG2WLDFPC_x000d_ L5eO8wsojY2WLJ2afTYmZSJwRgeB0eZsp5b7f55FxigLTkpYNVcAGlETmhR6rYSYeVr4y83r_x000d_ Gq3p1CSkv9hNtYf6cR1/bcoBVy5dS9kQfJ</vt:lpwstr>
  </property>
  <property fmtid="{D5CDD505-2E9C-101B-9397-08002B2CF9AE}" pid="8" name="_ms_pID_7253436">
    <vt:lpwstr>ONSjVx+mD4DGE+JR94wShK/PWP29hfpSa0LobS_x000d_ uKKAJkcVFYVj3Aw7n53AG1AqoL3V1pf6/obynf5tvJ+irqkwkxYhMiwPgkAlynNsgojq6hpj_x000d_ foIEjacPtLYtr4/NgCbLsknjGW8E0lHljYHm1NZMZOQ5nMhUQhXwZeBZPmon+1g/Mo55O/2c_x000d_ UGVxyZl6nb6p5ZUyPyMkmQ672DchUB7euhmgTs6i8+1oROM9B+DK</vt:lpwstr>
  </property>
  <property fmtid="{D5CDD505-2E9C-101B-9397-08002B2CF9AE}" pid="9" name="_ms_pID_7253437">
    <vt:lpwstr>wwXZLvf4Y1Pe+y1kVK3m_x000d_ ZnJTA28O/5huGGuvKs6qNZ7PRLhY7e3VZnaGdCoKqDv2qkKqEvHbNoyaVu/HmY+LgavO9cKm_x000d_ KAnr4PP5NAkzD7yd333QUnYVbt69bw/2CUtbxulZ/gtJ5LhG6gC/lnSridpcadky8fF9FZhn_x000d_ tcA7jw/juh8BGVKSs3L/S6abzQJjv8tJgtPieWgpKYsiNak4Dd2n3brItImVV3gz8z4x+G</vt:lpwstr>
  </property>
  <property fmtid="{D5CDD505-2E9C-101B-9397-08002B2CF9AE}" pid="10" name="_ms_pID_7253438">
    <vt:lpwstr>Tz_x000d_ EFj2G3M7q5hTfXeqXan4ZaZnoCWrTK7KwxZ/4cjWw4FaxoxCW7cSaXBjfBh6q9XrZFzYV8kT_x000d_ SccMqK0hvxJPbQxrpxdVP0h7/tMApIHyZnQ669GPFdR5mtayHCn0CzAlEo8yZd5N2pla3I2s_x000d_ /S6RVYeX2awf1vxkL7fwpwRAYj4PpPkTE0z+A//35DfW3NcCljFz1jX/YhDx14/bkn9Lu/5N_x000d_ OkT2JrL4Fhp0iX</vt:lpwstr>
  </property>
  <property fmtid="{D5CDD505-2E9C-101B-9397-08002B2CF9AE}" pid="11" name="_ms_pID_7253439">
    <vt:lpwstr>gCAfLywhIJcAxoOENHd/Hzh8ks1cqare2A9WxQeYnOO6CRzbO0EMKjr4m2_x000d_ vyUIegoFy25krb8H</vt:lpwstr>
  </property>
  <property fmtid="{D5CDD505-2E9C-101B-9397-08002B2CF9AE}" pid="12" name="_ms_pID_725343_00">
    <vt:lpwstr>_ms_pID_725343</vt:lpwstr>
  </property>
  <property fmtid="{D5CDD505-2E9C-101B-9397-08002B2CF9AE}" pid="13" name="_ms_pID_7253431_00">
    <vt:lpwstr>_ms_pID_7253431</vt:lpwstr>
  </property>
  <property fmtid="{D5CDD505-2E9C-101B-9397-08002B2CF9AE}" pid="14" name="_ms_pID_7253432_00">
    <vt:lpwstr>_ms_pID_7253432</vt:lpwstr>
  </property>
  <property fmtid="{D5CDD505-2E9C-101B-9397-08002B2CF9AE}" pid="15" name="_ms_pID_7253433_00">
    <vt:lpwstr>_ms_pID_7253433</vt:lpwstr>
  </property>
  <property fmtid="{D5CDD505-2E9C-101B-9397-08002B2CF9AE}" pid="16" name="_ms_pID_7253434_00">
    <vt:lpwstr>_ms_pID_7253434</vt:lpwstr>
  </property>
  <property fmtid="{D5CDD505-2E9C-101B-9397-08002B2CF9AE}" pid="17" name="_ms_pID_7253435_00">
    <vt:lpwstr>_ms_pID_7253435</vt:lpwstr>
  </property>
  <property fmtid="{D5CDD505-2E9C-101B-9397-08002B2CF9AE}" pid="18" name="_ms_pID_7253436_00">
    <vt:lpwstr>_ms_pID_7253436</vt:lpwstr>
  </property>
  <property fmtid="{D5CDD505-2E9C-101B-9397-08002B2CF9AE}" pid="19" name="_ms_pID_7253437_00">
    <vt:lpwstr>_ms_pID_7253437</vt:lpwstr>
  </property>
  <property fmtid="{D5CDD505-2E9C-101B-9397-08002B2CF9AE}" pid="20" name="_ms_pID_7253438_00">
    <vt:lpwstr>_ms_pID_7253438</vt:lpwstr>
  </property>
  <property fmtid="{D5CDD505-2E9C-101B-9397-08002B2CF9AE}" pid="21" name="_ms_pID_7253439_00">
    <vt:lpwstr>_ms_pID_7253439</vt:lpwstr>
  </property>
  <property fmtid="{D5CDD505-2E9C-101B-9397-08002B2CF9AE}" pid="22" name="_new_ms_pID_72543">
    <vt:lpwstr>(4)8JihkhFbMuVfdR/JcO9fPZFAVZoGFX8YmG2SvdgfWMDehbyXWdq4XdtATN1J+SB+2AhVkbqb
sithSXfkw8vj/+y0Yg0xMgPRBa9zX/Wh+RFUbY6bK6Y9GVhgeqYUQ40ir7CHpyk0AgJsHIJW
Hwas6fwt5j04hi+2oddAupkS3T5o8ZuMN+rpj0jQI5RstU8WNsyqvWKN+J7rbXlCuJSHKfed
f4vqB1MVe/vjCibMKd</vt:lpwstr>
  </property>
  <property fmtid="{D5CDD505-2E9C-101B-9397-08002B2CF9AE}" pid="23" name="_new_ms_pID_725431">
    <vt:lpwstr>UKoboGC2CGuba6zL5VdEGKTY/uiy8FEkcmCNQUkRGlYqKu++JtZ5s6
IgUWIVkbziiqggOmiWVxpctm8293e4kPah57hXRvXdbCJbz3M5lWYOyoTJW9qFBRpiordoid
Zt6JJ9f1Sruf6eEYe9R5tG7lMnKpFf9axmC1K9yS9UY5e7fC5kVpgpGRFNwKiIQ4oJNBEY5A
27jKZNC+P1nU09y+KNeH3HmfJ0jq98Sq3AFa</vt:lpwstr>
  </property>
  <property fmtid="{D5CDD505-2E9C-101B-9397-08002B2CF9AE}" pid="24" name="_new_ms_pID_725432">
    <vt:lpwstr>xNXPus/4eBSiHaBJaYwpmdU/zAQIyoFGTfoO
O6ytvQa4N64CKUA6LmPpo3/h7D5C4JrHh13+ug72sAVdD39yttC3CyMQjxtRqqnjDajGUS6M
Tm9INoLqYZYDbdhMx5kVALUreaEnSkUgQ2cd2a6bXcxcaKxjQsup/h50XnK9wl+updZGHm2f
vaTYoCYNYXf1jchcg1lQh3BdeaXowJK90RiZrsV3cETQ7s9AlRpWTQ</vt:lpwstr>
  </property>
  <property fmtid="{D5CDD505-2E9C-101B-9397-08002B2CF9AE}" pid="25" name="_new_ms_pID_725433">
    <vt:lpwstr>zHLyZCVBPfduKi+HrB
kVFUrg==</vt:lpwstr>
  </property>
  <property fmtid="{D5CDD505-2E9C-101B-9397-08002B2CF9AE}" pid="26" name="_2015_ms_pID_725343">
    <vt:lpwstr>(3)zdKkOuiiaUyXtj+iSfFdkLde8SvSxqTTiCqeXz+xpKgU7y/pcAsmWuH9CxEIhPe5klzto+Bk
B23UwO4cALb9dPEIP95JpdJzV3nDNlHSS6QycKBCjwi11oUik4r5tDb++RMPX3mEINiFIutv
vkaaVY0D/+TtagJncDzTxZf8rrOwtXz2jA7ANdA4CrzwvXzhG0CTkZTy0V1UDVcsB939R7Se
lw1gHYB4d6SSUJOSME</vt:lpwstr>
  </property>
  <property fmtid="{D5CDD505-2E9C-101B-9397-08002B2CF9AE}" pid="27" name="_2015_ms_pID_7253431">
    <vt:lpwstr>fU3G7P96Vfs879n3EuDBZs0SggrJLUkdvOuT9evocCWaLVyEZ08kp4
PqKUNc4s78RywavyROkUXMrI19+fxJ4B0NUkOj6CI3LLOiFClZ2EaRr40IsAexzZvzZ0PRJE
0NTCeiJkGBCNujA/fw134y7H7ChC/QmGoV5yIE/egWk6gLH5f/m3/FIzw/YiI4tOlNRTsC+S
tgetQgOAKfujJaQpsIa662UDZupJ/fpAvCNq</vt:lpwstr>
  </property>
  <property fmtid="{D5CDD505-2E9C-101B-9397-08002B2CF9AE}" pid="28" name="_2015_ms_pID_7253432">
    <vt:lpwstr>qQ==</vt:lpwstr>
  </property>
  <property fmtid="{D5CDD505-2E9C-101B-9397-08002B2CF9AE}" pid="29" name="_readonly">
    <vt:lpwstr/>
  </property>
  <property fmtid="{D5CDD505-2E9C-101B-9397-08002B2CF9AE}" pid="30" name="_change">
    <vt:lpwstr/>
  </property>
  <property fmtid="{D5CDD505-2E9C-101B-9397-08002B2CF9AE}" pid="31" name="_full-control">
    <vt:lpwstr/>
  </property>
  <property fmtid="{D5CDD505-2E9C-101B-9397-08002B2CF9AE}" pid="32" name="sflag">
    <vt:lpwstr>1474550363</vt:lpwstr>
  </property>
</Properties>
</file>