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Default Extension="bin" ContentType="application/vnd.openxmlformats-officedocument.oleObject"/>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6" r:id="rId1"/>
  </p:sldMasterIdLst>
  <p:handoutMasterIdLst>
    <p:handoutMasterId r:id="rId15"/>
  </p:handoutMasterIdLst>
  <p:sldIdLst>
    <p:sldId id="262" r:id="rId2"/>
    <p:sldId id="273" r:id="rId3"/>
    <p:sldId id="274" r:id="rId4"/>
    <p:sldId id="275" r:id="rId5"/>
    <p:sldId id="276" r:id="rId6"/>
    <p:sldId id="277" r:id="rId7"/>
    <p:sldId id="278" r:id="rId8"/>
    <p:sldId id="279" r:id="rId9"/>
    <p:sldId id="282" r:id="rId10"/>
    <p:sldId id="283" r:id="rId11"/>
    <p:sldId id="284" r:id="rId12"/>
    <p:sldId id="285" r:id="rId13"/>
    <p:sldId id="261" r:id="rId14"/>
  </p:sldIdLst>
  <p:sldSz cx="9144000" cy="5143500" type="screen16x9"/>
  <p:notesSz cx="6858000" cy="9144000"/>
  <p:defaultTextStyle>
    <a:defPPr>
      <a:defRPr lang="zh-CN"/>
    </a:defPPr>
    <a:lvl1pPr algn="l" defTabSz="457200"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defTabSz="457200"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defTabSz="457200"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defTabSz="457200"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defTabSz="457200"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showPr>
  <p:clrMru>
    <a:srgbClr val="8CC63E"/>
    <a:srgbClr val="008FD4"/>
    <a:srgbClr val="5ACBF5"/>
    <a:srgbClr val="0070B1"/>
    <a:srgbClr val="00ABBD"/>
    <a:srgbClr val="00AEEF"/>
    <a:srgbClr val="0089CF"/>
    <a:srgbClr val="005BAA"/>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822" autoAdjust="0"/>
    <p:restoredTop sz="94660"/>
  </p:normalViewPr>
  <p:slideViewPr>
    <p:cSldViewPr snapToGrid="0" snapToObjects="1">
      <p:cViewPr>
        <p:scale>
          <a:sx n="100" d="100"/>
          <a:sy n="100" d="100"/>
        </p:scale>
        <p:origin x="-588" y="-318"/>
      </p:cViewPr>
      <p:guideLst>
        <p:guide orient="horz" pos="162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image" Target="../media/image7.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kumimoji="1" sz="1200">
                <a:latin typeface="+mn-lt"/>
                <a:ea typeface="+mn-ea"/>
                <a:cs typeface="+mn-cs"/>
              </a:defRPr>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kumimoji="1" sz="1200">
                <a:latin typeface="+mn-lt"/>
                <a:ea typeface="+mn-ea"/>
                <a:cs typeface="+mn-cs"/>
              </a:defRPr>
            </a:lvl1pPr>
          </a:lstStyle>
          <a:p>
            <a:pPr>
              <a:defRPr/>
            </a:pPr>
            <a:fld id="{F2FAECFD-CC53-4182-9FDD-29AABDA331A7}" type="datetimeFigureOut">
              <a:rPr lang="zh-CN" altLang="en-US"/>
              <a:pPr>
                <a:defRPr/>
              </a:pPr>
              <a:t>2016/9/12</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kumimoji="1" sz="1200">
                <a:latin typeface="+mn-lt"/>
                <a:ea typeface="+mn-ea"/>
                <a:cs typeface="+mn-cs"/>
              </a:defRPr>
            </a:lvl1pPr>
          </a:lstStyle>
          <a:p>
            <a:pPr>
              <a:defRPr/>
            </a:pPr>
            <a:endParaRPr lang="zh-CN" altLang="en-US"/>
          </a:p>
        </p:txBody>
      </p:sp>
      <p:sp>
        <p:nvSpPr>
          <p:cNvPr id="5" name="幻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kumimoji="1" sz="1200">
                <a:latin typeface="+mn-lt"/>
                <a:ea typeface="+mn-ea"/>
                <a:cs typeface="+mn-cs"/>
              </a:defRPr>
            </a:lvl1pPr>
          </a:lstStyle>
          <a:p>
            <a:pPr>
              <a:defRPr/>
            </a:pPr>
            <a:fld id="{28C7C476-630F-4E97-AD79-548321178EAE}"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Rectangle 8"/>
          <p:cNvSpPr>
            <a:spLocks noChangeArrowheads="1"/>
          </p:cNvSpPr>
          <p:nvPr/>
        </p:nvSpPr>
        <p:spPr bwMode="auto">
          <a:xfrm>
            <a:off x="9236075" y="2563813"/>
            <a:ext cx="1360488" cy="1247775"/>
          </a:xfrm>
          <a:prstGeom prst="rect">
            <a:avLst/>
          </a:prstGeom>
          <a:noFill/>
          <a:ln w="9525">
            <a:noFill/>
            <a:miter lim="800000"/>
            <a:headEnd/>
            <a:tailEnd/>
          </a:ln>
        </p:spPr>
        <p:txBody>
          <a:bodyPr lIns="93442" tIns="46725" rIns="93442" bIns="46725" anchor="b" anchorCtr="1">
            <a:spAutoFit/>
          </a:bodyPr>
          <a:lstStyle/>
          <a:p>
            <a:pPr defTabSz="935038">
              <a:defRPr/>
            </a:pPr>
            <a:r>
              <a:rPr lang="en-US" sz="900" noProof="1">
                <a:solidFill>
                  <a:schemeClr val="bg1"/>
                </a:solidFill>
                <a:latin typeface="Arial" pitchFamily="34" charset="0"/>
                <a:ea typeface="Heiti SC Light"/>
                <a:cs typeface="Arial" pitchFamily="34" charset="0"/>
              </a:rPr>
              <a:t>T</a:t>
            </a:r>
            <a:r>
              <a:rPr lang="en-US" altLang="zh-CN" sz="900" noProof="1">
                <a:solidFill>
                  <a:schemeClr val="bg1"/>
                </a:solidFill>
                <a:latin typeface="Arial" pitchFamily="34" charset="0"/>
                <a:ea typeface="Heiti SC Light"/>
                <a:cs typeface="Arial" pitchFamily="34" charset="0"/>
              </a:rPr>
              <a:t>itle:</a:t>
            </a:r>
            <a:endParaRPr lang="en-US" altLang="ja-JP" sz="900" noProof="1">
              <a:solidFill>
                <a:schemeClr val="bg1"/>
              </a:solidFill>
              <a:latin typeface="Arial" pitchFamily="34" charset="0"/>
              <a:ea typeface="Heiti SC Light"/>
              <a:cs typeface="Arial" pitchFamily="34" charset="0"/>
            </a:endParaRPr>
          </a:p>
          <a:p>
            <a:pPr defTabSz="935038">
              <a:defRPr/>
            </a:pPr>
            <a:r>
              <a:rPr lang="en-US" altLang="zh-CN" sz="800" noProof="1">
                <a:solidFill>
                  <a:schemeClr val="bg1"/>
                </a:solidFill>
                <a:latin typeface="Arial" pitchFamily="34" charset="0"/>
                <a:ea typeface="Heiti SC Light"/>
                <a:cs typeface="Arial" pitchFamily="34" charset="0"/>
              </a:rPr>
              <a:t>Type</a:t>
            </a:r>
            <a:r>
              <a:rPr lang="en-US" altLang="ja-JP" sz="800" noProof="1">
                <a:solidFill>
                  <a:schemeClr val="bg1"/>
                </a:solidFill>
                <a:latin typeface="Arial" pitchFamily="34" charset="0"/>
                <a:ea typeface="Heiti SC Light"/>
                <a:cs typeface="Arial" pitchFamily="34" charset="0"/>
              </a:rPr>
              <a:t>: </a:t>
            </a:r>
            <a:r>
              <a:rPr lang="en-US" altLang="ja-JP" sz="800" noProof="1">
                <a:solidFill>
                  <a:schemeClr val="bg1"/>
                </a:solidFill>
                <a:latin typeface="Arial" pitchFamily="34" charset="0"/>
                <a:ea typeface="MS PGothic" pitchFamily="34" charset="-128"/>
                <a:cs typeface="Arial" pitchFamily="34" charset="0"/>
              </a:rPr>
              <a:t>Arial</a:t>
            </a:r>
            <a:endParaRPr lang="en-US" sz="800">
              <a:solidFill>
                <a:schemeClr val="bg1"/>
              </a:solidFill>
              <a:latin typeface="Arial" pitchFamily="34" charset="0"/>
              <a:cs typeface="Arial" pitchFamily="34" charset="0"/>
            </a:endParaRPr>
          </a:p>
          <a:p>
            <a:pPr defTabSz="935038">
              <a:defRPr/>
            </a:pPr>
            <a:r>
              <a:rPr lang="en-US" sz="800" noProof="1">
                <a:solidFill>
                  <a:schemeClr val="bg1"/>
                </a:solidFill>
                <a:latin typeface="Arial" pitchFamily="34" charset="0"/>
                <a:ea typeface="Heiti SC Light"/>
                <a:cs typeface="Heiti SC Light"/>
              </a:rPr>
              <a:t>S</a:t>
            </a:r>
            <a:r>
              <a:rPr lang="en-US" altLang="zh-CN" sz="800" noProof="1">
                <a:solidFill>
                  <a:schemeClr val="bg1"/>
                </a:solidFill>
                <a:latin typeface="Arial" pitchFamily="34" charset="0"/>
                <a:ea typeface="Heiti SC Light"/>
                <a:cs typeface="Heiti SC Light"/>
              </a:rPr>
              <a:t>ize</a:t>
            </a:r>
            <a:r>
              <a:rPr lang="en-US" sz="800" noProof="1">
                <a:solidFill>
                  <a:schemeClr val="bg1"/>
                </a:solidFill>
                <a:latin typeface="Arial" pitchFamily="34" charset="0"/>
                <a:ea typeface="Heiti SC Light"/>
                <a:cs typeface="Heiti SC Light"/>
              </a:rPr>
              <a:t>：32-</a:t>
            </a:r>
            <a:r>
              <a:rPr lang="en-US" altLang="ja-JP" sz="800" noProof="1">
                <a:solidFill>
                  <a:schemeClr val="bg1"/>
                </a:solidFill>
                <a:latin typeface="Arial" pitchFamily="34" charset="0"/>
                <a:ea typeface="Heiti SC Light"/>
                <a:cs typeface="Heiti SC Light"/>
              </a:rPr>
              <a:t>24-</a:t>
            </a:r>
            <a:r>
              <a:rPr lang="en-US" altLang="zh-CN" sz="800" noProof="1">
                <a:solidFill>
                  <a:schemeClr val="bg1"/>
                </a:solidFill>
                <a:latin typeface="Arial" pitchFamily="34" charset="0"/>
                <a:ea typeface="Heiti SC Light"/>
                <a:cs typeface="Heiti SC Light"/>
              </a:rPr>
              <a:t>pt</a:t>
            </a:r>
            <a:endParaRPr lang="en-US" altLang="ja-JP" sz="800" noProof="1">
              <a:solidFill>
                <a:schemeClr val="bg1"/>
              </a:solidFill>
              <a:latin typeface="Arial" pitchFamily="34" charset="0"/>
              <a:ea typeface="Heiti SC Light"/>
              <a:cs typeface="Heiti SC Light"/>
            </a:endParaRPr>
          </a:p>
          <a:p>
            <a:pPr defTabSz="935038">
              <a:defRPr/>
            </a:pPr>
            <a:r>
              <a:rPr lang="en-US" sz="800" noProof="1">
                <a:solidFill>
                  <a:schemeClr val="bg1"/>
                </a:solidFill>
                <a:latin typeface="Arial" pitchFamily="34" charset="0"/>
                <a:ea typeface="Heiti SC Light"/>
                <a:cs typeface="Heiti SC Light"/>
              </a:rPr>
              <a:t>C</a:t>
            </a:r>
            <a:r>
              <a:rPr lang="en-US" altLang="zh-CN" sz="800" noProof="1">
                <a:solidFill>
                  <a:schemeClr val="bg1"/>
                </a:solidFill>
                <a:latin typeface="Arial" pitchFamily="34" charset="0"/>
                <a:ea typeface="Heiti SC Light"/>
                <a:cs typeface="Heiti SC Light"/>
              </a:rPr>
              <a:t>olor</a:t>
            </a:r>
            <a:r>
              <a:rPr lang="en-US" sz="800" noProof="1">
                <a:solidFill>
                  <a:schemeClr val="bg1"/>
                </a:solidFill>
                <a:latin typeface="Arial" pitchFamily="34" charset="0"/>
                <a:ea typeface="Heiti SC Light"/>
                <a:cs typeface="Heiti SC Light"/>
              </a:rPr>
              <a:t>：T</a:t>
            </a:r>
            <a:r>
              <a:rPr lang="en-US" altLang="zh-CN" sz="800" noProof="1">
                <a:solidFill>
                  <a:schemeClr val="bg1"/>
                </a:solidFill>
                <a:latin typeface="Arial" pitchFamily="34" charset="0"/>
                <a:ea typeface="Heiti SC Light"/>
                <a:cs typeface="Heiti SC Light"/>
              </a:rPr>
              <a:t>he ZTE blue</a:t>
            </a:r>
            <a:r>
              <a:rPr lang="en-US" altLang="ja-JP" sz="800" noProof="1">
                <a:solidFill>
                  <a:schemeClr val="bg1"/>
                </a:solidFill>
                <a:latin typeface="Arial" pitchFamily="34" charset="0"/>
                <a:ea typeface="Heiti SC Light"/>
                <a:cs typeface="Heiti SC Light"/>
              </a:rPr>
              <a:t> </a:t>
            </a:r>
          </a:p>
          <a:p>
            <a:pPr defTabSz="935038">
              <a:defRPr/>
            </a:pPr>
            <a:endParaRPr lang="en-US" altLang="zh-CN" sz="900" noProof="1">
              <a:solidFill>
                <a:schemeClr val="bg1"/>
              </a:solidFill>
              <a:latin typeface="Arial" pitchFamily="34" charset="0"/>
              <a:ea typeface="Heiti SC Light"/>
              <a:cs typeface="Heiti SC Light"/>
            </a:endParaRPr>
          </a:p>
          <a:p>
            <a:pPr defTabSz="935038">
              <a:defRPr/>
            </a:pPr>
            <a:r>
              <a:rPr lang="en-US" altLang="zh-CN" sz="900" noProof="1">
                <a:solidFill>
                  <a:schemeClr val="bg1"/>
                </a:solidFill>
                <a:latin typeface="Arial" pitchFamily="34" charset="0"/>
                <a:ea typeface="Heiti SC Light"/>
                <a:cs typeface="Heiti SC Light"/>
              </a:rPr>
              <a:t>Subtitle:</a:t>
            </a:r>
            <a:endParaRPr lang="en-US" altLang="ja-JP" sz="900" noProof="1">
              <a:solidFill>
                <a:schemeClr val="bg1"/>
              </a:solidFill>
              <a:latin typeface="Arial" pitchFamily="34" charset="0"/>
              <a:ea typeface="Heiti SC Light"/>
              <a:cs typeface="Heiti SC Light"/>
            </a:endParaRPr>
          </a:p>
          <a:p>
            <a:pPr defTabSz="935038">
              <a:defRPr/>
            </a:pPr>
            <a:r>
              <a:rPr lang="en-US" sz="800" noProof="1">
                <a:solidFill>
                  <a:schemeClr val="bg1"/>
                </a:solidFill>
                <a:latin typeface="Arial" pitchFamily="34" charset="0"/>
                <a:ea typeface="Heiti SC Light"/>
                <a:cs typeface="Heiti SC Light"/>
              </a:rPr>
              <a:t>T</a:t>
            </a:r>
            <a:r>
              <a:rPr lang="en-US" altLang="zh-CN" sz="800" noProof="1">
                <a:solidFill>
                  <a:schemeClr val="bg1"/>
                </a:solidFill>
                <a:latin typeface="Arial" pitchFamily="34" charset="0"/>
                <a:ea typeface="Heiti SC Light"/>
                <a:cs typeface="Heiti SC Light"/>
              </a:rPr>
              <a:t>ype: </a:t>
            </a:r>
            <a:r>
              <a:rPr lang="en-US" altLang="ja-JP" sz="800" noProof="1">
                <a:solidFill>
                  <a:schemeClr val="bg1"/>
                </a:solidFill>
                <a:latin typeface="Arial" pitchFamily="34" charset="0"/>
                <a:ea typeface="MS PGothic" pitchFamily="34" charset="-128"/>
                <a:cs typeface="Arial" pitchFamily="34" charset="0"/>
              </a:rPr>
              <a:t>Arial</a:t>
            </a:r>
            <a:endParaRPr lang="en-US" sz="800">
              <a:solidFill>
                <a:schemeClr val="bg1"/>
              </a:solidFill>
              <a:latin typeface="Arial" pitchFamily="34" charset="0"/>
              <a:cs typeface="Arial" pitchFamily="34" charset="0"/>
            </a:endParaRPr>
          </a:p>
          <a:p>
            <a:pPr defTabSz="935038">
              <a:defRPr/>
            </a:pPr>
            <a:r>
              <a:rPr lang="en-US" sz="800" noProof="1">
                <a:solidFill>
                  <a:schemeClr val="bg1"/>
                </a:solidFill>
                <a:latin typeface="Arial" pitchFamily="34" charset="0"/>
                <a:ea typeface="Heiti SC Light"/>
                <a:cs typeface="Heiti SC Light"/>
              </a:rPr>
              <a:t>S</a:t>
            </a:r>
            <a:r>
              <a:rPr lang="en-US" altLang="zh-CN" sz="800" noProof="1">
                <a:solidFill>
                  <a:schemeClr val="bg1"/>
                </a:solidFill>
                <a:latin typeface="Arial" pitchFamily="34" charset="0"/>
                <a:ea typeface="Heiti SC Light"/>
                <a:cs typeface="Heiti SC Light"/>
              </a:rPr>
              <a:t>ize</a:t>
            </a:r>
            <a:r>
              <a:rPr lang="en-US" sz="800" noProof="1">
                <a:solidFill>
                  <a:schemeClr val="bg1"/>
                </a:solidFill>
                <a:latin typeface="Arial" pitchFamily="34" charset="0"/>
                <a:ea typeface="Heiti SC Light"/>
                <a:cs typeface="Heiti SC Light"/>
              </a:rPr>
              <a:t>：</a:t>
            </a:r>
            <a:r>
              <a:rPr lang="en-US" altLang="ja-JP" sz="800" noProof="1">
                <a:solidFill>
                  <a:schemeClr val="bg1"/>
                </a:solidFill>
                <a:latin typeface="Arial" pitchFamily="34" charset="0"/>
                <a:ea typeface="Heiti SC Light"/>
                <a:cs typeface="Heiti SC Light"/>
              </a:rPr>
              <a:t>20pt</a:t>
            </a:r>
          </a:p>
          <a:p>
            <a:pPr defTabSz="935038">
              <a:defRPr/>
            </a:pPr>
            <a:r>
              <a:rPr lang="en-US" sz="800" noProof="1">
                <a:solidFill>
                  <a:schemeClr val="bg1"/>
                </a:solidFill>
                <a:latin typeface="Arial" pitchFamily="34" charset="0"/>
                <a:ea typeface="Heiti SC Light"/>
                <a:cs typeface="Heiti SC Light"/>
              </a:rPr>
              <a:t>Color: The </a:t>
            </a:r>
            <a:r>
              <a:rPr lang="en-US" altLang="zh-CN" sz="800" noProof="1">
                <a:solidFill>
                  <a:schemeClr val="bg1"/>
                </a:solidFill>
                <a:latin typeface="Arial" pitchFamily="34" charset="0"/>
                <a:ea typeface="Heiti SC Light"/>
                <a:cs typeface="Heiti SC Light"/>
              </a:rPr>
              <a:t>ZTE green</a:t>
            </a:r>
            <a:endParaRPr lang="en-US" altLang="ja-JP" sz="800" noProof="1">
              <a:solidFill>
                <a:schemeClr val="bg1"/>
              </a:solidFill>
              <a:latin typeface="Arial" pitchFamily="34" charset="0"/>
              <a:ea typeface="Heiti SC Light"/>
              <a:cs typeface="Heiti SC Light"/>
            </a:endParaRPr>
          </a:p>
        </p:txBody>
      </p:sp>
      <p:sp>
        <p:nvSpPr>
          <p:cNvPr id="6" name="TextBox 5"/>
          <p:cNvSpPr txBox="1">
            <a:spLocks noChangeArrowheads="1"/>
          </p:cNvSpPr>
          <p:nvPr/>
        </p:nvSpPr>
        <p:spPr bwMode="auto">
          <a:xfrm>
            <a:off x="5848350" y="4454525"/>
            <a:ext cx="184150" cy="368300"/>
          </a:xfrm>
          <a:prstGeom prst="rect">
            <a:avLst/>
          </a:prstGeom>
          <a:noFill/>
          <a:ln w="9525">
            <a:noFill/>
            <a:miter lim="800000"/>
            <a:headEnd/>
            <a:tailEnd/>
          </a:ln>
        </p:spPr>
        <p:txBody>
          <a:bodyPr wrap="none">
            <a:spAutoFit/>
          </a:bodyPr>
          <a:lstStyle/>
          <a:p>
            <a:pPr>
              <a:defRPr/>
            </a:pPr>
            <a:endParaRPr lang="en-US">
              <a:latin typeface="Arial" pitchFamily="34" charset="0"/>
              <a:cs typeface="Arial" pitchFamily="34" charset="0"/>
            </a:endParaRPr>
          </a:p>
        </p:txBody>
      </p:sp>
      <p:sp>
        <p:nvSpPr>
          <p:cNvPr id="7" name="TextBox 6"/>
          <p:cNvSpPr txBox="1">
            <a:spLocks noChangeArrowheads="1"/>
          </p:cNvSpPr>
          <p:nvPr/>
        </p:nvSpPr>
        <p:spPr bwMode="auto">
          <a:xfrm>
            <a:off x="4814888" y="4170363"/>
            <a:ext cx="184150" cy="368300"/>
          </a:xfrm>
          <a:prstGeom prst="rect">
            <a:avLst/>
          </a:prstGeom>
          <a:noFill/>
          <a:ln w="9525">
            <a:noFill/>
            <a:miter lim="800000"/>
            <a:headEnd/>
            <a:tailEnd/>
          </a:ln>
        </p:spPr>
        <p:txBody>
          <a:bodyPr wrap="none">
            <a:spAutoFit/>
          </a:bodyPr>
          <a:lstStyle/>
          <a:p>
            <a:pPr>
              <a:defRPr/>
            </a:pPr>
            <a:endParaRPr lang="en-US">
              <a:latin typeface="Arial" pitchFamily="34" charset="0"/>
              <a:cs typeface="Arial" pitchFamily="34" charset="0"/>
            </a:endParaRPr>
          </a:p>
        </p:txBody>
      </p:sp>
      <p:sp>
        <p:nvSpPr>
          <p:cNvPr id="10" name="TextBox 9"/>
          <p:cNvSpPr txBox="1">
            <a:spLocks noChangeArrowheads="1"/>
          </p:cNvSpPr>
          <p:nvPr/>
        </p:nvSpPr>
        <p:spPr bwMode="auto">
          <a:xfrm>
            <a:off x="4037013" y="3638550"/>
            <a:ext cx="185737" cy="369888"/>
          </a:xfrm>
          <a:prstGeom prst="rect">
            <a:avLst/>
          </a:prstGeom>
          <a:noFill/>
          <a:ln w="9525">
            <a:noFill/>
            <a:miter lim="800000"/>
            <a:headEnd/>
            <a:tailEnd/>
          </a:ln>
        </p:spPr>
        <p:txBody>
          <a:bodyPr wrap="none">
            <a:spAutoFit/>
          </a:bodyPr>
          <a:lstStyle/>
          <a:p>
            <a:pPr>
              <a:defRPr/>
            </a:pPr>
            <a:endParaRPr lang="en-US">
              <a:latin typeface="Arial" pitchFamily="34" charset="0"/>
              <a:cs typeface="Arial" pitchFamily="34" charset="0"/>
            </a:endParaRPr>
          </a:p>
        </p:txBody>
      </p:sp>
      <p:grpSp>
        <p:nvGrpSpPr>
          <p:cNvPr id="11" name="组 5"/>
          <p:cNvGrpSpPr>
            <a:grpSpLocks/>
          </p:cNvGrpSpPr>
          <p:nvPr/>
        </p:nvGrpSpPr>
        <p:grpSpPr bwMode="auto">
          <a:xfrm>
            <a:off x="9364663" y="3851275"/>
            <a:ext cx="1392237" cy="989013"/>
            <a:chOff x="9286278" y="1725515"/>
            <a:chExt cx="1392554" cy="989008"/>
          </a:xfrm>
        </p:grpSpPr>
        <p:grpSp>
          <p:nvGrpSpPr>
            <p:cNvPr id="12" name="组 6"/>
            <p:cNvGrpSpPr>
              <a:grpSpLocks/>
            </p:cNvGrpSpPr>
            <p:nvPr/>
          </p:nvGrpSpPr>
          <p:grpSpPr bwMode="auto">
            <a:xfrm>
              <a:off x="9286278" y="1725515"/>
              <a:ext cx="935158" cy="254390"/>
              <a:chOff x="9286278" y="1725515"/>
              <a:chExt cx="935158" cy="254390"/>
            </a:xfrm>
          </p:grpSpPr>
          <p:sp>
            <p:nvSpPr>
              <p:cNvPr id="18"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itchFamily="34" charset="0"/>
                  <a:cs typeface="Arial" pitchFamily="34" charset="0"/>
                </a:endParaRPr>
              </a:p>
            </p:txBody>
          </p:sp>
          <p:sp>
            <p:nvSpPr>
              <p:cNvPr id="19" name="文本框 19"/>
              <p:cNvSpPr txBox="1">
                <a:spLocks noChangeArrowheads="1"/>
              </p:cNvSpPr>
              <p:nvPr/>
            </p:nvSpPr>
            <p:spPr bwMode="auto">
              <a:xfrm>
                <a:off x="9503815" y="1757265"/>
                <a:ext cx="717713" cy="198437"/>
              </a:xfrm>
              <a:prstGeom prst="rect">
                <a:avLst/>
              </a:prstGeom>
              <a:noFill/>
              <a:ln w="9525">
                <a:noFill/>
                <a:miter lim="800000"/>
                <a:headEnd/>
                <a:tailEnd/>
              </a:ln>
            </p:spPr>
            <p:txBody>
              <a:bodyPr>
                <a:spAutoFit/>
              </a:bodyPr>
              <a:lstStyle/>
              <a:p>
                <a:pPr>
                  <a:defRPr/>
                </a:pPr>
                <a:r>
                  <a:rPr kumimoji="1" lang="en-US" altLang="zh-CN" sz="700" i="1">
                    <a:solidFill>
                      <a:schemeClr val="bg1"/>
                    </a:solidFill>
                    <a:latin typeface="Arial" pitchFamily="34" charset="0"/>
                    <a:cs typeface="Arial" pitchFamily="34" charset="0"/>
                  </a:rPr>
                  <a:t>G143, B212</a:t>
                </a:r>
                <a:endParaRPr kumimoji="1" lang="zh-CN" altLang="en-US" sz="700" i="1">
                  <a:solidFill>
                    <a:schemeClr val="bg1"/>
                  </a:solidFill>
                  <a:latin typeface="Arial" pitchFamily="34" charset="0"/>
                  <a:cs typeface="Arial" pitchFamily="34" charset="0"/>
                </a:endParaRPr>
              </a:p>
            </p:txBody>
          </p:sp>
        </p:grpSp>
        <p:grpSp>
          <p:nvGrpSpPr>
            <p:cNvPr id="13" name="组 9"/>
            <p:cNvGrpSpPr>
              <a:grpSpLocks/>
            </p:cNvGrpSpPr>
            <p:nvPr/>
          </p:nvGrpSpPr>
          <p:grpSpPr bwMode="auto">
            <a:xfrm>
              <a:off x="9286278" y="2098975"/>
              <a:ext cx="1199362" cy="254390"/>
              <a:chOff x="9286278" y="2098975"/>
              <a:chExt cx="1199362" cy="254390"/>
            </a:xfrm>
          </p:grpSpPr>
          <p:sp>
            <p:nvSpPr>
              <p:cNvPr id="16" name="矩形 15"/>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itchFamily="34" charset="0"/>
                  <a:cs typeface="Arial" pitchFamily="34" charset="0"/>
                </a:endParaRPr>
              </a:p>
            </p:txBody>
          </p:sp>
          <p:sp>
            <p:nvSpPr>
              <p:cNvPr id="17" name="文本框 15"/>
              <p:cNvSpPr txBox="1">
                <a:spLocks noChangeArrowheads="1"/>
              </p:cNvSpPr>
              <p:nvPr/>
            </p:nvSpPr>
            <p:spPr bwMode="auto">
              <a:xfrm>
                <a:off x="9503815" y="2130326"/>
                <a:ext cx="981298" cy="198436"/>
              </a:xfrm>
              <a:prstGeom prst="rect">
                <a:avLst/>
              </a:prstGeom>
              <a:noFill/>
              <a:ln w="9525">
                <a:noFill/>
                <a:miter lim="800000"/>
                <a:headEnd/>
                <a:tailEnd/>
              </a:ln>
            </p:spPr>
            <p:txBody>
              <a:bodyPr>
                <a:spAutoFit/>
              </a:bodyPr>
              <a:lstStyle/>
              <a:p>
                <a:pPr>
                  <a:defRPr/>
                </a:pPr>
                <a:r>
                  <a:rPr kumimoji="1" lang="en-US" altLang="zh-CN" sz="700" i="1">
                    <a:solidFill>
                      <a:schemeClr val="bg1"/>
                    </a:solidFill>
                    <a:latin typeface="Arial" pitchFamily="34" charset="0"/>
                    <a:cs typeface="Arial" pitchFamily="34" charset="0"/>
                  </a:rPr>
                  <a:t>R140,G198, B62</a:t>
                </a:r>
                <a:endParaRPr kumimoji="1" lang="zh-CN" altLang="en-US" sz="700" i="1">
                  <a:solidFill>
                    <a:schemeClr val="bg1"/>
                  </a:solidFill>
                  <a:latin typeface="Arial" pitchFamily="34" charset="0"/>
                  <a:cs typeface="Arial" pitchFamily="34" charset="0"/>
                </a:endParaRPr>
              </a:p>
            </p:txBody>
          </p:sp>
        </p:grpSp>
        <p:sp>
          <p:nvSpPr>
            <p:cNvPr id="14" name="矩形 13"/>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itchFamily="34" charset="0"/>
                <a:cs typeface="Arial" pitchFamily="34" charset="0"/>
              </a:endParaRPr>
            </a:p>
          </p:txBody>
        </p:sp>
        <p:sp>
          <p:nvSpPr>
            <p:cNvPr id="15" name="文本框 12"/>
            <p:cNvSpPr txBox="1">
              <a:spLocks noChangeArrowheads="1"/>
            </p:cNvSpPr>
            <p:nvPr/>
          </p:nvSpPr>
          <p:spPr bwMode="auto">
            <a:xfrm>
              <a:off x="9503815" y="2490686"/>
              <a:ext cx="1175017" cy="200024"/>
            </a:xfrm>
            <a:prstGeom prst="rect">
              <a:avLst/>
            </a:prstGeom>
            <a:noFill/>
            <a:ln w="9525">
              <a:noFill/>
              <a:miter lim="800000"/>
              <a:headEnd/>
              <a:tailEnd/>
            </a:ln>
          </p:spPr>
          <p:txBody>
            <a:bodyPr>
              <a:spAutoFit/>
            </a:bodyPr>
            <a:lstStyle/>
            <a:p>
              <a:pPr>
                <a:defRPr/>
              </a:pPr>
              <a:r>
                <a:rPr kumimoji="1" lang="en-US" altLang="zh-CN" sz="700" i="1">
                  <a:solidFill>
                    <a:schemeClr val="bg1"/>
                  </a:solidFill>
                  <a:latin typeface="Arial" pitchFamily="34" charset="0"/>
                  <a:cs typeface="Arial" pitchFamily="34" charset="0"/>
                </a:rPr>
                <a:t>R90,G203, B245</a:t>
              </a:r>
              <a:endParaRPr kumimoji="1" lang="zh-CN" altLang="en-US" sz="700" i="1">
                <a:solidFill>
                  <a:schemeClr val="bg1"/>
                </a:solidFill>
                <a:latin typeface="Arial" pitchFamily="34" charset="0"/>
                <a:cs typeface="Arial" pitchFamily="34" charset="0"/>
              </a:endParaRPr>
            </a:p>
          </p:txBody>
        </p:sp>
      </p:grpSp>
      <p:sp>
        <p:nvSpPr>
          <p:cNvPr id="20" name="TextBox 18"/>
          <p:cNvSpPr txBox="1">
            <a:spLocks noChangeArrowheads="1"/>
          </p:cNvSpPr>
          <p:nvPr/>
        </p:nvSpPr>
        <p:spPr bwMode="auto">
          <a:xfrm>
            <a:off x="8153400" y="1016000"/>
            <a:ext cx="914400" cy="914400"/>
          </a:xfrm>
          <a:prstGeom prst="rect">
            <a:avLst/>
          </a:prstGeom>
          <a:noFill/>
          <a:ln w="9525">
            <a:noFill/>
            <a:miter lim="800000"/>
            <a:headEnd/>
            <a:tailEnd/>
          </a:ln>
        </p:spPr>
        <p:txBody>
          <a:bodyPr wrap="none" lIns="0" tIns="0" rIns="0" bIns="0"/>
          <a:lstStyle/>
          <a:p>
            <a:pPr>
              <a:defRPr/>
            </a:pPr>
            <a:endParaRPr kumimoji="1" lang="en-US">
              <a:latin typeface="Arial" pitchFamily="34" charset="0"/>
              <a:cs typeface="Arial" pitchFamily="34" charset="0"/>
            </a:endParaRPr>
          </a:p>
        </p:txBody>
      </p:sp>
      <p:sp>
        <p:nvSpPr>
          <p:cNvPr id="21" name="TextBox 19"/>
          <p:cNvSpPr txBox="1">
            <a:spLocks noChangeArrowheads="1"/>
          </p:cNvSpPr>
          <p:nvPr/>
        </p:nvSpPr>
        <p:spPr bwMode="auto">
          <a:xfrm>
            <a:off x="4864100" y="3378200"/>
            <a:ext cx="914400" cy="914400"/>
          </a:xfrm>
          <a:prstGeom prst="rect">
            <a:avLst/>
          </a:prstGeom>
          <a:noFill/>
          <a:ln w="9525">
            <a:noFill/>
            <a:miter lim="800000"/>
            <a:headEnd/>
            <a:tailEnd/>
          </a:ln>
        </p:spPr>
        <p:txBody>
          <a:bodyPr wrap="none" lIns="0" tIns="0" rIns="0" bIns="0"/>
          <a:lstStyle/>
          <a:p>
            <a:pPr>
              <a:defRPr/>
            </a:pPr>
            <a:endParaRPr kumimoji="1" lang="en-US">
              <a:latin typeface="Arial" pitchFamily="34" charset="0"/>
              <a:cs typeface="Arial" pitchFamily="34" charset="0"/>
            </a:endParaRPr>
          </a:p>
        </p:txBody>
      </p:sp>
      <p:pic>
        <p:nvPicPr>
          <p:cNvPr id="22" name="Picture 20" descr="ZTE_ppt_design_0202-09.png"/>
          <p:cNvPicPr>
            <a:picLocks noChangeAspect="1"/>
          </p:cNvPicPr>
          <p:nvPr/>
        </p:nvPicPr>
        <p:blipFill>
          <a:blip r:embed="rId3"/>
          <a:srcRect/>
          <a:stretch>
            <a:fillRect/>
          </a:stretch>
        </p:blipFill>
        <p:spPr bwMode="auto">
          <a:xfrm>
            <a:off x="7567613" y="454025"/>
            <a:ext cx="1208087" cy="790575"/>
          </a:xfrm>
          <a:prstGeom prst="rect">
            <a:avLst/>
          </a:prstGeom>
          <a:noFill/>
          <a:ln w="9525">
            <a:noFill/>
            <a:miter lim="800000"/>
            <a:headEnd/>
            <a:tailEnd/>
          </a:ln>
        </p:spPr>
      </p:pic>
      <p:sp>
        <p:nvSpPr>
          <p:cNvPr id="9" name="副标题 2"/>
          <p:cNvSpPr>
            <a:spLocks noGrp="1"/>
          </p:cNvSpPr>
          <p:nvPr>
            <p:ph type="subTitle" idx="1"/>
          </p:nvPr>
        </p:nvSpPr>
        <p:spPr>
          <a:xfrm>
            <a:off x="430210" y="1314082"/>
            <a:ext cx="6400800" cy="562760"/>
          </a:xfrm>
        </p:spPr>
        <p:txBody>
          <a:bodyPr>
            <a:normAutofit/>
          </a:bodyPr>
          <a:lstStyle>
            <a:lvl1pPr marL="0" indent="0" algn="l">
              <a:lnSpc>
                <a:spcPct val="100000"/>
              </a:lnSpc>
              <a:buNone/>
              <a:defRPr kumimoji="1" lang="zh-CN" altLang="en-US" sz="2200" b="0" i="0" kern="1200" dirty="0">
                <a:solidFill>
                  <a:srgbClr val="8CC63E"/>
                </a:solidFill>
                <a:latin typeface="Arial" pitchFamily="34" charset="0"/>
                <a:ea typeface="微软雅黑"/>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en-US" altLang="zh-CN" smtClean="0"/>
              <a:t>Click to edit Master subtitle style</a:t>
            </a:r>
            <a:endParaRPr lang="en-US" dirty="0"/>
          </a:p>
        </p:txBody>
      </p:sp>
      <p:sp>
        <p:nvSpPr>
          <p:cNvPr id="35" name="Text Placeholder 34"/>
          <p:cNvSpPr>
            <a:spLocks noGrp="1"/>
          </p:cNvSpPr>
          <p:nvPr>
            <p:ph type="body" sz="quarter" idx="10"/>
          </p:nvPr>
        </p:nvSpPr>
        <p:spPr>
          <a:xfrm>
            <a:off x="430622" y="2391270"/>
            <a:ext cx="4478338" cy="1006822"/>
          </a:xfrm>
        </p:spPr>
        <p:txBody>
          <a:bodyPr>
            <a:normAutofit/>
          </a:bodyPr>
          <a:lstStyle>
            <a:lvl1pPr marL="0" indent="0">
              <a:buNone/>
              <a:defRPr sz="1400">
                <a:solidFill>
                  <a:srgbClr val="FFFFFF"/>
                </a:solidFill>
                <a:latin typeface="Arial" pitchFamily="34" charset="0"/>
                <a:ea typeface="Arial" pitchFamily="34" charset="0"/>
                <a:cs typeface="Arial" pitchFamily="34" charset="0"/>
              </a:defRPr>
            </a:lvl1pPr>
          </a:lstStyle>
          <a:p>
            <a:pPr lvl="0"/>
            <a:r>
              <a:rPr lang="en-US" altLang="zh-CN" smtClean="0"/>
              <a:t>Click to edit Master text styles</a:t>
            </a:r>
          </a:p>
        </p:txBody>
      </p:sp>
      <p:sp>
        <p:nvSpPr>
          <p:cNvPr id="8" name="标题 1"/>
          <p:cNvSpPr>
            <a:spLocks noGrp="1"/>
          </p:cNvSpPr>
          <p:nvPr>
            <p:ph type="ctrTitle"/>
          </p:nvPr>
        </p:nvSpPr>
        <p:spPr>
          <a:xfrm>
            <a:off x="430210" y="860996"/>
            <a:ext cx="6400800" cy="444238"/>
          </a:xfrm>
        </p:spPr>
        <p:txBody>
          <a:bodyPr>
            <a:noAutofit/>
          </a:bodyPr>
          <a:lstStyle>
            <a:lvl1pPr algn="l">
              <a:defRPr kumimoji="1" lang="zh-CN" altLang="en-US" sz="2800" b="1" i="0" kern="1200" dirty="0">
                <a:solidFill>
                  <a:schemeClr val="bg1"/>
                </a:solidFill>
                <a:latin typeface="Arial" pitchFamily="34" charset="0"/>
                <a:ea typeface="微软雅黑"/>
                <a:cs typeface="Arial" pitchFamily="34" charset="0"/>
              </a:defRPr>
            </a:lvl1pPr>
          </a:lstStyle>
          <a:p>
            <a:pPr lvl="0"/>
            <a:r>
              <a:rPr lang="en-US" altLang="zh-CN" smtClean="0"/>
              <a:t>Click to edit Master title style</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目录">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headEnd/>
            <a:tailEnd/>
          </a:ln>
        </p:spPr>
        <p:txBody>
          <a:bodyPr lIns="93442" tIns="46725" rIns="93442" bIns="46725" anchor="b" anchorCtr="1">
            <a:spAutoFit/>
          </a:bodyPr>
          <a:lstStyle/>
          <a:p>
            <a:pPr defTabSz="935038">
              <a:defRPr/>
            </a:pPr>
            <a:r>
              <a:rPr lang="en-US" sz="900" noProof="1">
                <a:solidFill>
                  <a:schemeClr val="bg1"/>
                </a:solidFill>
                <a:latin typeface="Arial" pitchFamily="34" charset="0"/>
                <a:ea typeface="Heiti SC Light"/>
                <a:cs typeface="Arial" pitchFamily="34" charset="0"/>
              </a:rPr>
              <a:t>T</a:t>
            </a:r>
            <a:r>
              <a:rPr lang="en-US" altLang="zh-CN" sz="900" noProof="1">
                <a:solidFill>
                  <a:schemeClr val="bg1"/>
                </a:solidFill>
                <a:latin typeface="Arial" pitchFamily="34" charset="0"/>
                <a:ea typeface="Heiti SC Light"/>
                <a:cs typeface="Arial" pitchFamily="34" charset="0"/>
              </a:rPr>
              <a:t>itle:</a:t>
            </a:r>
            <a:endParaRPr lang="en-US" altLang="ja-JP" sz="900" noProof="1">
              <a:solidFill>
                <a:schemeClr val="bg1"/>
              </a:solidFill>
              <a:latin typeface="Arial" pitchFamily="34" charset="0"/>
              <a:ea typeface="Heiti SC Light"/>
              <a:cs typeface="Arial" pitchFamily="34" charset="0"/>
            </a:endParaRPr>
          </a:p>
          <a:p>
            <a:pPr defTabSz="935038">
              <a:defRPr/>
            </a:pPr>
            <a:r>
              <a:rPr lang="en-US" altLang="zh-CN" sz="800" noProof="1">
                <a:solidFill>
                  <a:schemeClr val="bg1"/>
                </a:solidFill>
                <a:latin typeface="Arial" pitchFamily="34" charset="0"/>
                <a:ea typeface="Heiti SC Light"/>
                <a:cs typeface="Arial" pitchFamily="34" charset="0"/>
              </a:rPr>
              <a:t>Type</a:t>
            </a:r>
            <a:r>
              <a:rPr lang="en-US" altLang="ja-JP" sz="800" noProof="1">
                <a:solidFill>
                  <a:schemeClr val="bg1"/>
                </a:solidFill>
                <a:latin typeface="Arial" pitchFamily="34" charset="0"/>
                <a:ea typeface="Heiti SC Light"/>
                <a:cs typeface="Arial" pitchFamily="34" charset="0"/>
              </a:rPr>
              <a:t>: </a:t>
            </a:r>
            <a:r>
              <a:rPr lang="en-US" altLang="ja-JP" sz="800" noProof="1">
                <a:solidFill>
                  <a:schemeClr val="bg1"/>
                </a:solidFill>
                <a:latin typeface="Arial" pitchFamily="34" charset="0"/>
                <a:ea typeface="MS PGothic" pitchFamily="34" charset="-128"/>
                <a:cs typeface="Arial" pitchFamily="34" charset="0"/>
              </a:rPr>
              <a:t>Arial</a:t>
            </a:r>
            <a:endParaRPr lang="en-US" sz="800">
              <a:solidFill>
                <a:schemeClr val="bg1"/>
              </a:solidFill>
              <a:latin typeface="Arial" pitchFamily="34" charset="0"/>
              <a:ea typeface="Heiti SC Light"/>
              <a:cs typeface="Arial" pitchFamily="34" charset="0"/>
            </a:endParaRPr>
          </a:p>
          <a:p>
            <a:pPr defTabSz="935038">
              <a:defRPr/>
            </a:pPr>
            <a:r>
              <a:rPr lang="en-US" sz="800" noProof="1">
                <a:solidFill>
                  <a:schemeClr val="bg1"/>
                </a:solidFill>
                <a:latin typeface="Arial" pitchFamily="34" charset="0"/>
                <a:ea typeface="Heiti SC Light"/>
                <a:cs typeface="Heiti SC Light"/>
              </a:rPr>
              <a:t>S</a:t>
            </a:r>
            <a:r>
              <a:rPr lang="en-US" altLang="zh-CN" sz="800" noProof="1">
                <a:solidFill>
                  <a:schemeClr val="bg1"/>
                </a:solidFill>
                <a:latin typeface="Arial" pitchFamily="34" charset="0"/>
                <a:ea typeface="Heiti SC Light"/>
                <a:cs typeface="Heiti SC Light"/>
              </a:rPr>
              <a:t>ize</a:t>
            </a:r>
            <a:r>
              <a:rPr lang="en-US" sz="800" noProof="1">
                <a:solidFill>
                  <a:schemeClr val="bg1"/>
                </a:solidFill>
                <a:latin typeface="Arial" pitchFamily="34" charset="0"/>
                <a:ea typeface="Heiti SC Light"/>
                <a:cs typeface="Heiti SC Light"/>
              </a:rPr>
              <a:t>：</a:t>
            </a:r>
            <a:r>
              <a:rPr lang="en-US" altLang="ja-JP" sz="800" noProof="1">
                <a:solidFill>
                  <a:schemeClr val="bg1"/>
                </a:solidFill>
                <a:latin typeface="Arial" pitchFamily="34" charset="0"/>
                <a:ea typeface="Heiti SC Light"/>
                <a:cs typeface="Heiti SC Light"/>
              </a:rPr>
              <a:t>24</a:t>
            </a:r>
            <a:r>
              <a:rPr lang="en-US" altLang="zh-CN" sz="800" noProof="1">
                <a:solidFill>
                  <a:schemeClr val="bg1"/>
                </a:solidFill>
                <a:latin typeface="Arial" pitchFamily="34" charset="0"/>
                <a:ea typeface="Heiti SC Light"/>
                <a:cs typeface="Heiti SC Light"/>
              </a:rPr>
              <a:t>pt</a:t>
            </a:r>
            <a:endParaRPr lang="en-US" altLang="ja-JP" sz="800" noProof="1">
              <a:solidFill>
                <a:schemeClr val="bg1"/>
              </a:solidFill>
              <a:latin typeface="Arial" pitchFamily="34" charset="0"/>
              <a:ea typeface="Heiti SC Light"/>
              <a:cs typeface="Heiti SC Light"/>
            </a:endParaRPr>
          </a:p>
          <a:p>
            <a:pPr defTabSz="935038">
              <a:defRPr/>
            </a:pPr>
            <a:r>
              <a:rPr lang="en-US" sz="800" noProof="1">
                <a:solidFill>
                  <a:schemeClr val="bg1"/>
                </a:solidFill>
                <a:latin typeface="Arial" pitchFamily="34" charset="0"/>
                <a:ea typeface="Heiti SC Light"/>
                <a:cs typeface="Heiti SC Light"/>
              </a:rPr>
              <a:t>C</a:t>
            </a:r>
            <a:r>
              <a:rPr lang="en-US" altLang="zh-CN" sz="800" noProof="1">
                <a:solidFill>
                  <a:schemeClr val="bg1"/>
                </a:solidFill>
                <a:latin typeface="Arial" pitchFamily="34" charset="0"/>
                <a:ea typeface="Heiti SC Light"/>
                <a:cs typeface="Heiti SC Light"/>
              </a:rPr>
              <a:t>olor</a:t>
            </a:r>
            <a:r>
              <a:rPr lang="en-US" sz="800" noProof="1">
                <a:solidFill>
                  <a:schemeClr val="bg1"/>
                </a:solidFill>
                <a:latin typeface="Arial" pitchFamily="34" charset="0"/>
                <a:ea typeface="Heiti SC Light"/>
                <a:cs typeface="Heiti SC Light"/>
              </a:rPr>
              <a:t>：T</a:t>
            </a:r>
            <a:r>
              <a:rPr lang="en-US" altLang="zh-CN" sz="800" noProof="1">
                <a:solidFill>
                  <a:schemeClr val="bg1"/>
                </a:solidFill>
                <a:latin typeface="Arial" pitchFamily="34" charset="0"/>
                <a:ea typeface="Heiti SC Light"/>
                <a:cs typeface="Heiti SC Light"/>
              </a:rPr>
              <a:t>he ZTE blue</a:t>
            </a:r>
            <a:r>
              <a:rPr lang="en-US" altLang="ja-JP" sz="800" noProof="1">
                <a:solidFill>
                  <a:schemeClr val="bg1"/>
                </a:solidFill>
                <a:latin typeface="Arial" pitchFamily="34" charset="0"/>
                <a:ea typeface="Heiti SC Light"/>
                <a:cs typeface="Heiti SC Light"/>
              </a:rPr>
              <a:t> </a:t>
            </a:r>
          </a:p>
          <a:p>
            <a:pPr defTabSz="935038">
              <a:defRPr/>
            </a:pPr>
            <a:endParaRPr lang="en-US" altLang="zh-CN" sz="900" noProof="1">
              <a:solidFill>
                <a:schemeClr val="bg1"/>
              </a:solidFill>
              <a:latin typeface="Arial" pitchFamily="34" charset="0"/>
              <a:ea typeface="Heiti SC Light"/>
              <a:cs typeface="Heiti SC Light"/>
            </a:endParaRPr>
          </a:p>
          <a:p>
            <a:pPr defTabSz="935038">
              <a:defRPr/>
            </a:pPr>
            <a:r>
              <a:rPr lang="en-US" altLang="zh-CN" sz="900" noProof="1">
                <a:solidFill>
                  <a:schemeClr val="bg1"/>
                </a:solidFill>
                <a:latin typeface="Arial" pitchFamily="34" charset="0"/>
                <a:ea typeface="Heiti SC Light"/>
                <a:cs typeface="Heiti SC Light"/>
              </a:rPr>
              <a:t>Subtitle:</a:t>
            </a:r>
            <a:endParaRPr lang="en-US" altLang="ja-JP" sz="900" noProof="1">
              <a:solidFill>
                <a:schemeClr val="bg1"/>
              </a:solidFill>
              <a:latin typeface="Arial" pitchFamily="34" charset="0"/>
              <a:ea typeface="Heiti SC Light"/>
              <a:cs typeface="Heiti SC Light"/>
            </a:endParaRPr>
          </a:p>
          <a:p>
            <a:pPr defTabSz="935038">
              <a:defRPr/>
            </a:pPr>
            <a:r>
              <a:rPr lang="en-US" sz="800" noProof="1">
                <a:solidFill>
                  <a:schemeClr val="bg1"/>
                </a:solidFill>
                <a:latin typeface="Arial" pitchFamily="34" charset="0"/>
                <a:ea typeface="Heiti SC Light"/>
                <a:cs typeface="Heiti SC Light"/>
              </a:rPr>
              <a:t>T</a:t>
            </a:r>
            <a:r>
              <a:rPr lang="en-US" altLang="zh-CN" sz="800" noProof="1">
                <a:solidFill>
                  <a:schemeClr val="bg1"/>
                </a:solidFill>
                <a:latin typeface="Arial" pitchFamily="34" charset="0"/>
                <a:ea typeface="Heiti SC Light"/>
                <a:cs typeface="Heiti SC Light"/>
              </a:rPr>
              <a:t>ype: </a:t>
            </a:r>
            <a:r>
              <a:rPr lang="en-US" altLang="ja-JP" sz="800" noProof="1">
                <a:solidFill>
                  <a:schemeClr val="bg1"/>
                </a:solidFill>
                <a:latin typeface="Arial" pitchFamily="34" charset="0"/>
                <a:ea typeface="MS PGothic" pitchFamily="34" charset="-128"/>
                <a:cs typeface="Arial" pitchFamily="34" charset="0"/>
              </a:rPr>
              <a:t>Arial</a:t>
            </a:r>
            <a:endParaRPr lang="en-US" sz="800">
              <a:solidFill>
                <a:schemeClr val="bg1"/>
              </a:solidFill>
              <a:latin typeface="Arial" pitchFamily="34" charset="0"/>
              <a:cs typeface="Arial" pitchFamily="34" charset="0"/>
            </a:endParaRPr>
          </a:p>
          <a:p>
            <a:pPr defTabSz="935038">
              <a:defRPr/>
            </a:pPr>
            <a:r>
              <a:rPr lang="en-US" sz="800" noProof="1">
                <a:solidFill>
                  <a:schemeClr val="bg1"/>
                </a:solidFill>
                <a:latin typeface="Arial" pitchFamily="34" charset="0"/>
                <a:ea typeface="Heiti SC Light"/>
                <a:cs typeface="Heiti SC Light"/>
              </a:rPr>
              <a:t>S</a:t>
            </a:r>
            <a:r>
              <a:rPr lang="en-US" altLang="zh-CN" sz="800" noProof="1">
                <a:solidFill>
                  <a:schemeClr val="bg1"/>
                </a:solidFill>
                <a:latin typeface="Arial" pitchFamily="34" charset="0"/>
                <a:ea typeface="Heiti SC Light"/>
                <a:cs typeface="Heiti SC Light"/>
              </a:rPr>
              <a:t>ize</a:t>
            </a:r>
            <a:r>
              <a:rPr lang="en-US" sz="800" noProof="1">
                <a:solidFill>
                  <a:schemeClr val="bg1"/>
                </a:solidFill>
                <a:latin typeface="Arial" pitchFamily="34" charset="0"/>
                <a:ea typeface="Heiti SC Light"/>
                <a:cs typeface="Heiti SC Light"/>
              </a:rPr>
              <a:t>：</a:t>
            </a:r>
            <a:r>
              <a:rPr lang="en-US" altLang="zh-CN" sz="800" noProof="1">
                <a:solidFill>
                  <a:schemeClr val="bg1"/>
                </a:solidFill>
                <a:latin typeface="Arial" pitchFamily="34" charset="0"/>
                <a:ea typeface="Heiti SC Light"/>
                <a:cs typeface="Heiti SC Light"/>
              </a:rPr>
              <a:t>16-</a:t>
            </a:r>
            <a:r>
              <a:rPr lang="en-US" altLang="ja-JP" sz="800" noProof="1">
                <a:solidFill>
                  <a:schemeClr val="bg1"/>
                </a:solidFill>
                <a:latin typeface="Arial" pitchFamily="34" charset="0"/>
                <a:ea typeface="Heiti SC Light"/>
                <a:cs typeface="Heiti SC Light"/>
              </a:rPr>
              <a:t>20pt</a:t>
            </a:r>
          </a:p>
          <a:p>
            <a:pPr defTabSz="935038">
              <a:defRPr/>
            </a:pPr>
            <a:r>
              <a:rPr lang="en-US" sz="800" noProof="1">
                <a:solidFill>
                  <a:schemeClr val="bg1"/>
                </a:solidFill>
                <a:latin typeface="Arial" pitchFamily="34" charset="0"/>
                <a:ea typeface="Heiti SC Light"/>
                <a:cs typeface="Heiti SC Light"/>
              </a:rPr>
              <a:t>Color: The </a:t>
            </a:r>
            <a:r>
              <a:rPr lang="en-US" altLang="zh-CN" sz="800" noProof="1">
                <a:solidFill>
                  <a:schemeClr val="bg1"/>
                </a:solidFill>
                <a:latin typeface="Arial" pitchFamily="34" charset="0"/>
                <a:ea typeface="Heiti SC Light"/>
                <a:cs typeface="Heiti SC Light"/>
              </a:rPr>
              <a:t>ZTE green</a:t>
            </a:r>
            <a:endParaRPr lang="en-US" altLang="ja-JP" sz="800" noProof="1">
              <a:solidFill>
                <a:schemeClr val="bg1"/>
              </a:solidFill>
              <a:latin typeface="Arial" pitchFamily="34" charset="0"/>
              <a:ea typeface="Heiti SC Light"/>
              <a:cs typeface="Heiti SC Light"/>
            </a:endParaRPr>
          </a:p>
        </p:txBody>
      </p:sp>
      <p:grpSp>
        <p:nvGrpSpPr>
          <p:cNvPr id="5" name="组 5"/>
          <p:cNvGrpSpPr>
            <a:grpSpLocks/>
          </p:cNvGrpSpPr>
          <p:nvPr/>
        </p:nvGrpSpPr>
        <p:grpSpPr bwMode="auto">
          <a:xfrm>
            <a:off x="9364663" y="3851275"/>
            <a:ext cx="1392237" cy="989013"/>
            <a:chOff x="9286278" y="1725515"/>
            <a:chExt cx="1392554" cy="989008"/>
          </a:xfrm>
        </p:grpSpPr>
        <p:grpSp>
          <p:nvGrpSpPr>
            <p:cNvPr id="6" name="组 6"/>
            <p:cNvGrpSpPr>
              <a:grpSpLocks/>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itchFamily="34" charset="0"/>
                  <a:cs typeface="Arial" pitchFamily="34" charset="0"/>
                </a:endParaRPr>
              </a:p>
            </p:txBody>
          </p:sp>
          <p:sp>
            <p:nvSpPr>
              <p:cNvPr id="13" name="文本框 19"/>
              <p:cNvSpPr txBox="1">
                <a:spLocks noChangeArrowheads="1"/>
              </p:cNvSpPr>
              <p:nvPr/>
            </p:nvSpPr>
            <p:spPr bwMode="auto">
              <a:xfrm>
                <a:off x="9503815" y="1757265"/>
                <a:ext cx="717713" cy="198437"/>
              </a:xfrm>
              <a:prstGeom prst="rect">
                <a:avLst/>
              </a:prstGeom>
              <a:noFill/>
              <a:ln w="9525">
                <a:noFill/>
                <a:miter lim="800000"/>
                <a:headEnd/>
                <a:tailEnd/>
              </a:ln>
            </p:spPr>
            <p:txBody>
              <a:bodyPr>
                <a:spAutoFit/>
              </a:bodyPr>
              <a:lstStyle/>
              <a:p>
                <a:pPr>
                  <a:defRPr/>
                </a:pPr>
                <a:r>
                  <a:rPr kumimoji="1" lang="en-US" altLang="zh-CN" sz="700" i="1">
                    <a:solidFill>
                      <a:schemeClr val="bg1"/>
                    </a:solidFill>
                    <a:latin typeface="Arial" pitchFamily="34" charset="0"/>
                    <a:cs typeface="Arial" pitchFamily="34" charset="0"/>
                  </a:rPr>
                  <a:t>G143, B212</a:t>
                </a:r>
                <a:endParaRPr kumimoji="1" lang="zh-CN" altLang="en-US" sz="700" i="1">
                  <a:solidFill>
                    <a:schemeClr val="bg1"/>
                  </a:solidFill>
                  <a:latin typeface="Arial" pitchFamily="34" charset="0"/>
                  <a:cs typeface="Arial" pitchFamily="34" charset="0"/>
                </a:endParaRPr>
              </a:p>
            </p:txBody>
          </p:sp>
        </p:grpSp>
        <p:grpSp>
          <p:nvGrpSpPr>
            <p:cNvPr id="7" name="组 9"/>
            <p:cNvGrpSpPr>
              <a:grpSpLocks/>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itchFamily="34" charset="0"/>
                  <a:cs typeface="Arial" pitchFamily="34" charset="0"/>
                </a:endParaRPr>
              </a:p>
            </p:txBody>
          </p:sp>
          <p:sp>
            <p:nvSpPr>
              <p:cNvPr id="11" name="文本框 15"/>
              <p:cNvSpPr txBox="1">
                <a:spLocks noChangeArrowheads="1"/>
              </p:cNvSpPr>
              <p:nvPr/>
            </p:nvSpPr>
            <p:spPr bwMode="auto">
              <a:xfrm>
                <a:off x="9503815" y="2130326"/>
                <a:ext cx="981298" cy="198436"/>
              </a:xfrm>
              <a:prstGeom prst="rect">
                <a:avLst/>
              </a:prstGeom>
              <a:noFill/>
              <a:ln w="9525">
                <a:noFill/>
                <a:miter lim="800000"/>
                <a:headEnd/>
                <a:tailEnd/>
              </a:ln>
            </p:spPr>
            <p:txBody>
              <a:bodyPr>
                <a:spAutoFit/>
              </a:bodyPr>
              <a:lstStyle/>
              <a:p>
                <a:pPr>
                  <a:defRPr/>
                </a:pPr>
                <a:r>
                  <a:rPr kumimoji="1" lang="en-US" altLang="zh-CN" sz="700" i="1">
                    <a:solidFill>
                      <a:schemeClr val="bg1"/>
                    </a:solidFill>
                    <a:latin typeface="Arial" pitchFamily="34" charset="0"/>
                    <a:cs typeface="Arial" pitchFamily="34" charset="0"/>
                  </a:rPr>
                  <a:t>R140,G198, B62</a:t>
                </a:r>
                <a:endParaRPr kumimoji="1" lang="zh-CN" altLang="en-US" sz="700" i="1">
                  <a:solidFill>
                    <a:schemeClr val="bg1"/>
                  </a:solidFill>
                  <a:latin typeface="Arial" pitchFamily="34" charset="0"/>
                  <a:cs typeface="Arial"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itchFamily="34" charset="0"/>
                <a:cs typeface="Arial" pitchFamily="34" charset="0"/>
              </a:endParaRPr>
            </a:p>
          </p:txBody>
        </p:sp>
        <p:sp>
          <p:nvSpPr>
            <p:cNvPr id="9" name="文本框 12"/>
            <p:cNvSpPr txBox="1">
              <a:spLocks noChangeArrowheads="1"/>
            </p:cNvSpPr>
            <p:nvPr/>
          </p:nvSpPr>
          <p:spPr bwMode="auto">
            <a:xfrm>
              <a:off x="9503815" y="2490686"/>
              <a:ext cx="1175017" cy="200024"/>
            </a:xfrm>
            <a:prstGeom prst="rect">
              <a:avLst/>
            </a:prstGeom>
            <a:noFill/>
            <a:ln w="9525">
              <a:noFill/>
              <a:miter lim="800000"/>
              <a:headEnd/>
              <a:tailEnd/>
            </a:ln>
          </p:spPr>
          <p:txBody>
            <a:bodyPr>
              <a:spAutoFit/>
            </a:bodyPr>
            <a:lstStyle/>
            <a:p>
              <a:pPr>
                <a:defRPr/>
              </a:pPr>
              <a:r>
                <a:rPr kumimoji="1" lang="en-US" altLang="zh-CN" sz="700" i="1">
                  <a:solidFill>
                    <a:schemeClr val="bg1"/>
                  </a:solidFill>
                  <a:latin typeface="Arial" pitchFamily="34" charset="0"/>
                  <a:cs typeface="Arial" pitchFamily="34" charset="0"/>
                </a:rPr>
                <a:t>R90,G203, B245</a:t>
              </a:r>
              <a:endParaRPr kumimoji="1" lang="zh-CN" altLang="en-US" sz="700" i="1">
                <a:solidFill>
                  <a:schemeClr val="bg1"/>
                </a:solidFill>
                <a:latin typeface="Arial" pitchFamily="34" charset="0"/>
                <a:cs typeface="Arial" pitchFamily="34" charset="0"/>
              </a:endParaRPr>
            </a:p>
          </p:txBody>
        </p:sp>
      </p:grpSp>
      <p:sp>
        <p:nvSpPr>
          <p:cNvPr id="24" name="标题 1"/>
          <p:cNvSpPr>
            <a:spLocks noGrp="1"/>
          </p:cNvSpPr>
          <p:nvPr>
            <p:ph type="ctrTitle"/>
          </p:nvPr>
        </p:nvSpPr>
        <p:spPr>
          <a:xfrm>
            <a:off x="1645426" y="415004"/>
            <a:ext cx="6920949" cy="718293"/>
          </a:xfrm>
        </p:spPr>
        <p:txBody>
          <a:bodyPr rtlCol="0">
            <a:normAutofit/>
          </a:bodyPr>
          <a:lstStyle>
            <a:lvl1pPr>
              <a:defRPr lang="en-US" altLang="zh-CN" sz="2400" dirty="0" smtClean="0">
                <a:solidFill>
                  <a:srgbClr val="008FD4"/>
                </a:solidFill>
                <a:latin typeface="Arial" pitchFamily="34" charset="0"/>
                <a:cs typeface="Arial" pitchFamily="34" charset="0"/>
              </a:defRPr>
            </a:lvl1pPr>
          </a:lstStyle>
          <a:p>
            <a:pPr lvl="0"/>
            <a:r>
              <a:rPr lang="en-US" altLang="zh-CN" smtClean="0"/>
              <a:t>Click to edit Master title style</a:t>
            </a:r>
            <a:endParaRPr lang="en-US" altLang="zh-CN" dirty="0" smtClean="0"/>
          </a:p>
        </p:txBody>
      </p:sp>
      <p:sp>
        <p:nvSpPr>
          <p:cNvPr id="36" name="Rectangle 3"/>
          <p:cNvSpPr>
            <a:spLocks noGrp="1" noChangeArrowheads="1"/>
          </p:cNvSpPr>
          <p:nvPr>
            <p:ph idx="10"/>
          </p:nvPr>
        </p:nvSpPr>
        <p:spPr bwMode="auto">
          <a:xfrm>
            <a:off x="1645426" y="1180188"/>
            <a:ext cx="6920949" cy="3044499"/>
          </a:xfrm>
          <a:prstGeom prst="rect">
            <a:avLst/>
          </a:prstGeom>
          <a:extLst>
            <a:ext uri="{909E8E84-426E-40DD-AFC4-6F175D3DCCD1}"/>
            <a:ext uri="{91240B29-F687-4F45-9708-019B960494DF}"/>
            <a:ext uri="{FAA26D3D-D897-4be2-8F04-BA451C77F1D7}"/>
          </a:extLst>
        </p:spPr>
        <p:txBody>
          <a:bodyPr rtlCol="0">
            <a:normAutofit/>
          </a:bodyPr>
          <a:lstStyle>
            <a:lvl1pPr>
              <a:defRPr kumimoji="1" lang="zh-CN" altLang="en-US" sz="2000" dirty="0">
                <a:solidFill>
                  <a:schemeClr val="tx1">
                    <a:lumMod val="75000"/>
                    <a:lumOff val="25000"/>
                  </a:schemeClr>
                </a:solidFill>
                <a:latin typeface="Arial" pitchFamily="34" charset="0"/>
                <a:cs typeface="Arial" pitchFamily="34" charset="0"/>
              </a:defRPr>
            </a:lvl1pPr>
            <a:lvl2pPr>
              <a:defRPr kumimoji="1" lang="zh-CN" altLang="en-US" sz="1800" b="0" i="0" kern="1200" baseline="0" dirty="0">
                <a:solidFill>
                  <a:schemeClr val="tx1">
                    <a:lumMod val="75000"/>
                    <a:lumOff val="25000"/>
                  </a:schemeClr>
                </a:solidFill>
                <a:latin typeface="Arial" pitchFamily="34" charset="0"/>
                <a:ea typeface="微软雅黑"/>
                <a:cs typeface="Arial" pitchFamily="34" charset="0"/>
              </a:defRPr>
            </a:lvl2pPr>
            <a:lvl3pPr>
              <a:defRPr kumimoji="1" lang="zh-CN" altLang="en-US" sz="1600" b="0" i="0" kern="1200" dirty="0">
                <a:solidFill>
                  <a:schemeClr val="tx1">
                    <a:lumMod val="75000"/>
                    <a:lumOff val="25000"/>
                  </a:schemeClr>
                </a:solidFill>
                <a:latin typeface="Arial" pitchFamily="34" charset="0"/>
                <a:ea typeface="微软雅黑"/>
                <a:cs typeface="Arial" pitchFamily="34" charset="0"/>
              </a:defRPr>
            </a:lvl3pPr>
            <a:lvl4pPr>
              <a:defRPr kumimoji="1" lang="zh-CN" altLang="en-US" sz="1400" b="0" i="0" kern="1200" dirty="0">
                <a:solidFill>
                  <a:schemeClr val="tx1">
                    <a:lumMod val="75000"/>
                    <a:lumOff val="25000"/>
                  </a:schemeClr>
                </a:solidFill>
                <a:latin typeface="Arial" pitchFamily="34" charset="0"/>
                <a:ea typeface="微软雅黑"/>
                <a:cs typeface="Arial" pitchFamily="34" charset="0"/>
              </a:defRPr>
            </a:lvl4pPr>
            <a:lvl5pPr>
              <a:defRPr kumimoji="1" lang="zh-CN" altLang="en-US" sz="1200" b="0" i="0" kern="1200" dirty="0">
                <a:solidFill>
                  <a:schemeClr val="tx1">
                    <a:lumMod val="75000"/>
                    <a:lumOff val="25000"/>
                  </a:schemeClr>
                </a:solidFill>
                <a:latin typeface="Arial" pitchFamily="34" charset="0"/>
                <a:ea typeface="微软雅黑"/>
                <a:cs typeface="Arial" pitchFamily="34" charset="0"/>
              </a:defRPr>
            </a:lvl5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内容">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headEnd/>
            <a:tailEnd/>
          </a:ln>
        </p:spPr>
        <p:txBody>
          <a:bodyPr lIns="93442" tIns="46725" rIns="93442" bIns="46725" anchor="b" anchorCtr="1">
            <a:spAutoFit/>
          </a:bodyPr>
          <a:lstStyle/>
          <a:p>
            <a:pPr defTabSz="935038">
              <a:defRPr/>
            </a:pPr>
            <a:r>
              <a:rPr lang="en-US" sz="900" noProof="1">
                <a:solidFill>
                  <a:schemeClr val="bg1"/>
                </a:solidFill>
                <a:latin typeface="Arial" pitchFamily="34" charset="0"/>
                <a:ea typeface="Heiti SC Light"/>
                <a:cs typeface="Arial" pitchFamily="34" charset="0"/>
              </a:rPr>
              <a:t>T</a:t>
            </a:r>
            <a:r>
              <a:rPr lang="en-US" altLang="zh-CN" sz="900" noProof="1">
                <a:solidFill>
                  <a:schemeClr val="bg1"/>
                </a:solidFill>
                <a:latin typeface="Arial" pitchFamily="34" charset="0"/>
                <a:ea typeface="Heiti SC Light"/>
                <a:cs typeface="Arial" pitchFamily="34" charset="0"/>
              </a:rPr>
              <a:t>itle:</a:t>
            </a:r>
            <a:endParaRPr lang="en-US" altLang="ja-JP" sz="900" noProof="1">
              <a:solidFill>
                <a:schemeClr val="bg1"/>
              </a:solidFill>
              <a:latin typeface="Arial" pitchFamily="34" charset="0"/>
              <a:ea typeface="Heiti SC Light"/>
              <a:cs typeface="Arial" pitchFamily="34" charset="0"/>
            </a:endParaRPr>
          </a:p>
          <a:p>
            <a:pPr defTabSz="935038">
              <a:defRPr/>
            </a:pPr>
            <a:r>
              <a:rPr lang="en-US" altLang="zh-CN" sz="800" noProof="1">
                <a:solidFill>
                  <a:schemeClr val="bg1"/>
                </a:solidFill>
                <a:latin typeface="Arial" pitchFamily="34" charset="0"/>
                <a:ea typeface="Heiti SC Light"/>
                <a:cs typeface="Arial" pitchFamily="34" charset="0"/>
              </a:rPr>
              <a:t>Type</a:t>
            </a:r>
            <a:r>
              <a:rPr lang="en-US" altLang="ja-JP" sz="800" noProof="1">
                <a:solidFill>
                  <a:schemeClr val="bg1"/>
                </a:solidFill>
                <a:latin typeface="Arial" pitchFamily="34" charset="0"/>
                <a:ea typeface="Heiti SC Light"/>
                <a:cs typeface="Arial" pitchFamily="34" charset="0"/>
              </a:rPr>
              <a:t>: </a:t>
            </a:r>
            <a:r>
              <a:rPr lang="en-US" altLang="ja-JP" sz="800" noProof="1">
                <a:solidFill>
                  <a:schemeClr val="bg1"/>
                </a:solidFill>
                <a:latin typeface="Arial" pitchFamily="34" charset="0"/>
                <a:ea typeface="MS PGothic" pitchFamily="34" charset="-128"/>
                <a:cs typeface="Arial" pitchFamily="34" charset="0"/>
              </a:rPr>
              <a:t>Arial</a:t>
            </a:r>
            <a:endParaRPr lang="en-US" sz="800">
              <a:solidFill>
                <a:schemeClr val="bg1"/>
              </a:solidFill>
              <a:latin typeface="Arial" pitchFamily="34" charset="0"/>
              <a:ea typeface="Heiti SC Light"/>
              <a:cs typeface="Arial" pitchFamily="34" charset="0"/>
            </a:endParaRPr>
          </a:p>
          <a:p>
            <a:pPr defTabSz="935038">
              <a:defRPr/>
            </a:pPr>
            <a:r>
              <a:rPr lang="en-US" sz="800" noProof="1">
                <a:solidFill>
                  <a:schemeClr val="bg1"/>
                </a:solidFill>
                <a:latin typeface="Arial" pitchFamily="34" charset="0"/>
                <a:ea typeface="Heiti SC Light"/>
                <a:cs typeface="Heiti SC Light"/>
              </a:rPr>
              <a:t>S</a:t>
            </a:r>
            <a:r>
              <a:rPr lang="en-US" altLang="zh-CN" sz="800" noProof="1">
                <a:solidFill>
                  <a:schemeClr val="bg1"/>
                </a:solidFill>
                <a:latin typeface="Arial" pitchFamily="34" charset="0"/>
                <a:ea typeface="Heiti SC Light"/>
                <a:cs typeface="Heiti SC Light"/>
              </a:rPr>
              <a:t>ize</a:t>
            </a:r>
            <a:r>
              <a:rPr lang="en-US" sz="800" noProof="1">
                <a:solidFill>
                  <a:schemeClr val="bg1"/>
                </a:solidFill>
                <a:latin typeface="Arial" pitchFamily="34" charset="0"/>
                <a:ea typeface="Heiti SC Light"/>
                <a:cs typeface="Heiti SC Light"/>
              </a:rPr>
              <a:t>：</a:t>
            </a:r>
            <a:r>
              <a:rPr lang="en-US" altLang="ja-JP" sz="800" noProof="1">
                <a:solidFill>
                  <a:schemeClr val="bg1"/>
                </a:solidFill>
                <a:latin typeface="Arial" pitchFamily="34" charset="0"/>
                <a:ea typeface="Heiti SC Light"/>
                <a:cs typeface="Heiti SC Light"/>
              </a:rPr>
              <a:t>22-24</a:t>
            </a:r>
            <a:r>
              <a:rPr lang="en-US" altLang="zh-CN" sz="800" noProof="1">
                <a:solidFill>
                  <a:schemeClr val="bg1"/>
                </a:solidFill>
                <a:latin typeface="Arial" pitchFamily="34" charset="0"/>
                <a:ea typeface="Heiti SC Light"/>
                <a:cs typeface="Heiti SC Light"/>
              </a:rPr>
              <a:t>pt</a:t>
            </a:r>
            <a:endParaRPr lang="en-US" altLang="ja-JP" sz="800" noProof="1">
              <a:solidFill>
                <a:schemeClr val="bg1"/>
              </a:solidFill>
              <a:latin typeface="Arial" pitchFamily="34" charset="0"/>
              <a:ea typeface="Heiti SC Light"/>
              <a:cs typeface="Heiti SC Light"/>
            </a:endParaRPr>
          </a:p>
          <a:p>
            <a:pPr defTabSz="935038">
              <a:defRPr/>
            </a:pPr>
            <a:r>
              <a:rPr lang="en-US" sz="800" noProof="1">
                <a:solidFill>
                  <a:schemeClr val="bg1"/>
                </a:solidFill>
                <a:latin typeface="Arial" pitchFamily="34" charset="0"/>
                <a:ea typeface="Heiti SC Light"/>
                <a:cs typeface="Heiti SC Light"/>
              </a:rPr>
              <a:t>C</a:t>
            </a:r>
            <a:r>
              <a:rPr lang="en-US" altLang="zh-CN" sz="800" noProof="1">
                <a:solidFill>
                  <a:schemeClr val="bg1"/>
                </a:solidFill>
                <a:latin typeface="Arial" pitchFamily="34" charset="0"/>
                <a:ea typeface="Heiti SC Light"/>
                <a:cs typeface="Heiti SC Light"/>
              </a:rPr>
              <a:t>olor</a:t>
            </a:r>
            <a:r>
              <a:rPr lang="en-US" sz="800" noProof="1">
                <a:solidFill>
                  <a:schemeClr val="bg1"/>
                </a:solidFill>
                <a:latin typeface="Arial" pitchFamily="34" charset="0"/>
                <a:ea typeface="Heiti SC Light"/>
                <a:cs typeface="Heiti SC Light"/>
              </a:rPr>
              <a:t>：T</a:t>
            </a:r>
            <a:r>
              <a:rPr lang="en-US" altLang="zh-CN" sz="800" noProof="1">
                <a:solidFill>
                  <a:schemeClr val="bg1"/>
                </a:solidFill>
                <a:latin typeface="Arial" pitchFamily="34" charset="0"/>
                <a:ea typeface="Heiti SC Light"/>
                <a:cs typeface="Heiti SC Light"/>
              </a:rPr>
              <a:t>he ZTE blue</a:t>
            </a:r>
            <a:r>
              <a:rPr lang="en-US" altLang="ja-JP" sz="800" noProof="1">
                <a:solidFill>
                  <a:schemeClr val="bg1"/>
                </a:solidFill>
                <a:latin typeface="Arial" pitchFamily="34" charset="0"/>
                <a:ea typeface="Heiti SC Light"/>
                <a:cs typeface="Heiti SC Light"/>
              </a:rPr>
              <a:t> </a:t>
            </a:r>
          </a:p>
          <a:p>
            <a:pPr defTabSz="935038">
              <a:defRPr/>
            </a:pPr>
            <a:endParaRPr lang="en-US" altLang="zh-CN" sz="900" noProof="1">
              <a:solidFill>
                <a:schemeClr val="bg1"/>
              </a:solidFill>
              <a:latin typeface="Arial" pitchFamily="34" charset="0"/>
              <a:ea typeface="Heiti SC Light"/>
              <a:cs typeface="Heiti SC Light"/>
            </a:endParaRPr>
          </a:p>
          <a:p>
            <a:pPr defTabSz="935038">
              <a:defRPr/>
            </a:pPr>
            <a:r>
              <a:rPr lang="en-US" altLang="zh-CN" sz="900" noProof="1">
                <a:solidFill>
                  <a:schemeClr val="bg1"/>
                </a:solidFill>
                <a:latin typeface="Arial" pitchFamily="34" charset="0"/>
                <a:ea typeface="Heiti SC Light"/>
                <a:cs typeface="Heiti SC Light"/>
              </a:rPr>
              <a:t>Subtitle:</a:t>
            </a:r>
            <a:endParaRPr lang="en-US" altLang="ja-JP" sz="900" noProof="1">
              <a:solidFill>
                <a:schemeClr val="bg1"/>
              </a:solidFill>
              <a:latin typeface="Arial" pitchFamily="34" charset="0"/>
              <a:ea typeface="Heiti SC Light"/>
              <a:cs typeface="Heiti SC Light"/>
            </a:endParaRPr>
          </a:p>
          <a:p>
            <a:pPr defTabSz="935038">
              <a:defRPr/>
            </a:pPr>
            <a:r>
              <a:rPr lang="en-US" sz="800" noProof="1">
                <a:solidFill>
                  <a:schemeClr val="bg1"/>
                </a:solidFill>
                <a:latin typeface="Arial" pitchFamily="34" charset="0"/>
                <a:ea typeface="Heiti SC Light"/>
                <a:cs typeface="Heiti SC Light"/>
              </a:rPr>
              <a:t>T</a:t>
            </a:r>
            <a:r>
              <a:rPr lang="en-US" altLang="zh-CN" sz="800" noProof="1">
                <a:solidFill>
                  <a:schemeClr val="bg1"/>
                </a:solidFill>
                <a:latin typeface="Arial" pitchFamily="34" charset="0"/>
                <a:ea typeface="Heiti SC Light"/>
                <a:cs typeface="Heiti SC Light"/>
              </a:rPr>
              <a:t>ype: </a:t>
            </a:r>
            <a:r>
              <a:rPr lang="en-US" altLang="ja-JP" sz="800" noProof="1">
                <a:solidFill>
                  <a:schemeClr val="bg1"/>
                </a:solidFill>
                <a:latin typeface="Arial" pitchFamily="34" charset="0"/>
                <a:ea typeface="MS PGothic" pitchFamily="34" charset="-128"/>
                <a:cs typeface="Arial" pitchFamily="34" charset="0"/>
              </a:rPr>
              <a:t>Arial</a:t>
            </a:r>
            <a:endParaRPr lang="en-US" sz="800">
              <a:solidFill>
                <a:schemeClr val="bg1"/>
              </a:solidFill>
              <a:latin typeface="Arial" pitchFamily="34" charset="0"/>
              <a:cs typeface="Arial" pitchFamily="34" charset="0"/>
            </a:endParaRPr>
          </a:p>
          <a:p>
            <a:pPr defTabSz="935038">
              <a:defRPr/>
            </a:pPr>
            <a:r>
              <a:rPr lang="en-US" sz="800" noProof="1">
                <a:solidFill>
                  <a:schemeClr val="bg1"/>
                </a:solidFill>
                <a:latin typeface="Arial" pitchFamily="34" charset="0"/>
                <a:ea typeface="Heiti SC Light"/>
                <a:cs typeface="Heiti SC Light"/>
              </a:rPr>
              <a:t>S</a:t>
            </a:r>
            <a:r>
              <a:rPr lang="en-US" altLang="zh-CN" sz="800" noProof="1">
                <a:solidFill>
                  <a:schemeClr val="bg1"/>
                </a:solidFill>
                <a:latin typeface="Arial" pitchFamily="34" charset="0"/>
                <a:ea typeface="Heiti SC Light"/>
                <a:cs typeface="Heiti SC Light"/>
              </a:rPr>
              <a:t>ize</a:t>
            </a:r>
            <a:r>
              <a:rPr lang="en-US" sz="800" noProof="1">
                <a:solidFill>
                  <a:schemeClr val="bg1"/>
                </a:solidFill>
                <a:latin typeface="Arial" pitchFamily="34" charset="0"/>
                <a:ea typeface="Heiti SC Light"/>
                <a:cs typeface="Heiti SC Light"/>
              </a:rPr>
              <a:t>：14-</a:t>
            </a:r>
            <a:r>
              <a:rPr lang="en-US" altLang="ja-JP" sz="800" noProof="1">
                <a:solidFill>
                  <a:schemeClr val="bg1"/>
                </a:solidFill>
                <a:latin typeface="Arial" pitchFamily="34" charset="0"/>
                <a:ea typeface="Heiti SC Light"/>
                <a:cs typeface="Heiti SC Light"/>
              </a:rPr>
              <a:t>18pt</a:t>
            </a:r>
          </a:p>
          <a:p>
            <a:pPr defTabSz="935038">
              <a:defRPr/>
            </a:pPr>
            <a:r>
              <a:rPr lang="en-US" sz="800" noProof="1">
                <a:solidFill>
                  <a:schemeClr val="bg1"/>
                </a:solidFill>
                <a:latin typeface="Arial" pitchFamily="34" charset="0"/>
                <a:ea typeface="Heiti SC Light"/>
                <a:cs typeface="Heiti SC Light"/>
              </a:rPr>
              <a:t>Color: The </a:t>
            </a:r>
            <a:r>
              <a:rPr lang="en-US" altLang="zh-CN" sz="800" noProof="1">
                <a:solidFill>
                  <a:schemeClr val="bg1"/>
                </a:solidFill>
                <a:latin typeface="Arial" pitchFamily="34" charset="0"/>
                <a:ea typeface="Heiti SC Light"/>
                <a:cs typeface="Heiti SC Light"/>
              </a:rPr>
              <a:t>ZTE green</a:t>
            </a:r>
            <a:endParaRPr lang="en-US" altLang="ja-JP" sz="800" noProof="1">
              <a:solidFill>
                <a:schemeClr val="bg1"/>
              </a:solidFill>
              <a:latin typeface="Arial" pitchFamily="34" charset="0"/>
              <a:ea typeface="Heiti SC Light"/>
              <a:cs typeface="Heiti SC Light"/>
            </a:endParaRPr>
          </a:p>
        </p:txBody>
      </p:sp>
      <p:grpSp>
        <p:nvGrpSpPr>
          <p:cNvPr id="5" name="组 5"/>
          <p:cNvGrpSpPr>
            <a:grpSpLocks/>
          </p:cNvGrpSpPr>
          <p:nvPr/>
        </p:nvGrpSpPr>
        <p:grpSpPr bwMode="auto">
          <a:xfrm>
            <a:off x="9364663" y="3851275"/>
            <a:ext cx="1392237" cy="989013"/>
            <a:chOff x="9286278" y="1725515"/>
            <a:chExt cx="1392554" cy="989008"/>
          </a:xfrm>
        </p:grpSpPr>
        <p:grpSp>
          <p:nvGrpSpPr>
            <p:cNvPr id="6" name="组 6"/>
            <p:cNvGrpSpPr>
              <a:grpSpLocks/>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itchFamily="34" charset="0"/>
                  <a:cs typeface="Arial" pitchFamily="34" charset="0"/>
                </a:endParaRPr>
              </a:p>
            </p:txBody>
          </p:sp>
          <p:sp>
            <p:nvSpPr>
              <p:cNvPr id="13" name="文本框 19"/>
              <p:cNvSpPr txBox="1">
                <a:spLocks noChangeArrowheads="1"/>
              </p:cNvSpPr>
              <p:nvPr/>
            </p:nvSpPr>
            <p:spPr bwMode="auto">
              <a:xfrm>
                <a:off x="9503815" y="1757265"/>
                <a:ext cx="717713" cy="198437"/>
              </a:xfrm>
              <a:prstGeom prst="rect">
                <a:avLst/>
              </a:prstGeom>
              <a:noFill/>
              <a:ln w="9525">
                <a:noFill/>
                <a:miter lim="800000"/>
                <a:headEnd/>
                <a:tailEnd/>
              </a:ln>
            </p:spPr>
            <p:txBody>
              <a:bodyPr>
                <a:spAutoFit/>
              </a:bodyPr>
              <a:lstStyle/>
              <a:p>
                <a:pPr>
                  <a:defRPr/>
                </a:pPr>
                <a:r>
                  <a:rPr kumimoji="1" lang="en-US" altLang="zh-CN" sz="700" i="1">
                    <a:solidFill>
                      <a:schemeClr val="bg1"/>
                    </a:solidFill>
                    <a:latin typeface="Arial" pitchFamily="34" charset="0"/>
                    <a:cs typeface="Arial" pitchFamily="34" charset="0"/>
                  </a:rPr>
                  <a:t>G143, B212</a:t>
                </a:r>
                <a:endParaRPr kumimoji="1" lang="zh-CN" altLang="en-US" sz="700" i="1">
                  <a:solidFill>
                    <a:schemeClr val="bg1"/>
                  </a:solidFill>
                  <a:latin typeface="Arial" pitchFamily="34" charset="0"/>
                  <a:cs typeface="Arial" pitchFamily="34" charset="0"/>
                </a:endParaRPr>
              </a:p>
            </p:txBody>
          </p:sp>
        </p:grpSp>
        <p:grpSp>
          <p:nvGrpSpPr>
            <p:cNvPr id="7" name="组 9"/>
            <p:cNvGrpSpPr>
              <a:grpSpLocks/>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itchFamily="34" charset="0"/>
                  <a:cs typeface="Arial" pitchFamily="34" charset="0"/>
                </a:endParaRPr>
              </a:p>
            </p:txBody>
          </p:sp>
          <p:sp>
            <p:nvSpPr>
              <p:cNvPr id="11" name="文本框 15"/>
              <p:cNvSpPr txBox="1">
                <a:spLocks noChangeArrowheads="1"/>
              </p:cNvSpPr>
              <p:nvPr/>
            </p:nvSpPr>
            <p:spPr bwMode="auto">
              <a:xfrm>
                <a:off x="9503815" y="2130326"/>
                <a:ext cx="981298" cy="198436"/>
              </a:xfrm>
              <a:prstGeom prst="rect">
                <a:avLst/>
              </a:prstGeom>
              <a:noFill/>
              <a:ln w="9525">
                <a:noFill/>
                <a:miter lim="800000"/>
                <a:headEnd/>
                <a:tailEnd/>
              </a:ln>
            </p:spPr>
            <p:txBody>
              <a:bodyPr>
                <a:spAutoFit/>
              </a:bodyPr>
              <a:lstStyle/>
              <a:p>
                <a:pPr>
                  <a:defRPr/>
                </a:pPr>
                <a:r>
                  <a:rPr kumimoji="1" lang="en-US" altLang="zh-CN" sz="700" i="1">
                    <a:solidFill>
                      <a:schemeClr val="bg1"/>
                    </a:solidFill>
                    <a:latin typeface="Arial" pitchFamily="34" charset="0"/>
                    <a:cs typeface="Arial" pitchFamily="34" charset="0"/>
                  </a:rPr>
                  <a:t>R140,G198, B62</a:t>
                </a:r>
                <a:endParaRPr kumimoji="1" lang="zh-CN" altLang="en-US" sz="700" i="1">
                  <a:solidFill>
                    <a:schemeClr val="bg1"/>
                  </a:solidFill>
                  <a:latin typeface="Arial" pitchFamily="34" charset="0"/>
                  <a:cs typeface="Arial"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itchFamily="34" charset="0"/>
                <a:cs typeface="Arial" pitchFamily="34" charset="0"/>
              </a:endParaRPr>
            </a:p>
          </p:txBody>
        </p:sp>
        <p:sp>
          <p:nvSpPr>
            <p:cNvPr id="9" name="文本框 12"/>
            <p:cNvSpPr txBox="1">
              <a:spLocks noChangeArrowheads="1"/>
            </p:cNvSpPr>
            <p:nvPr/>
          </p:nvSpPr>
          <p:spPr bwMode="auto">
            <a:xfrm>
              <a:off x="9503815" y="2490686"/>
              <a:ext cx="1175017" cy="200024"/>
            </a:xfrm>
            <a:prstGeom prst="rect">
              <a:avLst/>
            </a:prstGeom>
            <a:noFill/>
            <a:ln w="9525">
              <a:noFill/>
              <a:miter lim="800000"/>
              <a:headEnd/>
              <a:tailEnd/>
            </a:ln>
          </p:spPr>
          <p:txBody>
            <a:bodyPr>
              <a:spAutoFit/>
            </a:bodyPr>
            <a:lstStyle/>
            <a:p>
              <a:pPr>
                <a:defRPr/>
              </a:pPr>
              <a:r>
                <a:rPr kumimoji="1" lang="en-US" altLang="zh-CN" sz="700" i="1">
                  <a:solidFill>
                    <a:schemeClr val="bg1"/>
                  </a:solidFill>
                  <a:latin typeface="Arial" pitchFamily="34" charset="0"/>
                  <a:cs typeface="Arial" pitchFamily="34" charset="0"/>
                </a:rPr>
                <a:t>R90,G203, B245</a:t>
              </a:r>
              <a:endParaRPr kumimoji="1" lang="zh-CN" altLang="en-US" sz="700" i="1">
                <a:solidFill>
                  <a:schemeClr val="bg1"/>
                </a:solidFill>
                <a:latin typeface="Arial" pitchFamily="34" charset="0"/>
                <a:cs typeface="Arial" pitchFamily="34" charset="0"/>
              </a:endParaRPr>
            </a:p>
          </p:txBody>
        </p:sp>
      </p:grpSp>
      <p:pic>
        <p:nvPicPr>
          <p:cNvPr id="14" name="Picture 15" descr="ZTE_ppt_design_0202-06.jpg"/>
          <p:cNvPicPr>
            <a:picLocks noChangeAspect="1"/>
          </p:cNvPicPr>
          <p:nvPr/>
        </p:nvPicPr>
        <p:blipFill>
          <a:blip r:embed="rId2"/>
          <a:srcRect/>
          <a:stretch>
            <a:fillRect/>
          </a:stretch>
        </p:blipFill>
        <p:spPr bwMode="auto">
          <a:xfrm>
            <a:off x="0" y="4779963"/>
            <a:ext cx="9144000" cy="387350"/>
          </a:xfrm>
          <a:prstGeom prst="rect">
            <a:avLst/>
          </a:prstGeom>
          <a:noFill/>
          <a:ln w="9525">
            <a:noFill/>
            <a:miter lim="800000"/>
            <a:headEnd/>
            <a:tailEnd/>
          </a:ln>
        </p:spPr>
      </p:pic>
      <p:sp>
        <p:nvSpPr>
          <p:cNvPr id="16" name="Slide Number Placeholder 5"/>
          <p:cNvSpPr>
            <a:spLocks noGrp="1"/>
          </p:cNvSpPr>
          <p:nvPr/>
        </p:nvSpPr>
        <p:spPr bwMode="auto">
          <a:xfrm>
            <a:off x="238125" y="4849813"/>
            <a:ext cx="419100" cy="365125"/>
          </a:xfrm>
          <a:prstGeom prst="rect">
            <a:avLst/>
          </a:prstGeom>
          <a:noFill/>
          <a:ln w="9525">
            <a:noFill/>
            <a:miter lim="800000"/>
            <a:headEnd/>
            <a:tailEnd/>
          </a:ln>
        </p:spPr>
        <p:txBody>
          <a:bodyPr anchor="ctr"/>
          <a:lstStyle/>
          <a:p>
            <a:pPr>
              <a:defRPr/>
            </a:pPr>
            <a:fld id="{C0E72943-9F54-4067-A950-84A709784270}" type="slidenum">
              <a:rPr lang="en-US" sz="800">
                <a:solidFill>
                  <a:srgbClr val="404040"/>
                </a:solidFill>
                <a:latin typeface="Arial" pitchFamily="34" charset="0"/>
                <a:cs typeface="Arial" pitchFamily="34" charset="0"/>
              </a:rPr>
              <a:pPr>
                <a:defRPr/>
              </a:pPr>
              <a:t>‹#›</a:t>
            </a:fld>
            <a:endParaRPr lang="en-US" sz="800">
              <a:solidFill>
                <a:srgbClr val="404040"/>
              </a:solidFill>
              <a:latin typeface="Arial" pitchFamily="34" charset="0"/>
              <a:cs typeface="Arial" pitchFamily="34" charset="0"/>
            </a:endParaRPr>
          </a:p>
        </p:txBody>
      </p:sp>
      <p:sp>
        <p:nvSpPr>
          <p:cNvPr id="32" name="文本占位符 2"/>
          <p:cNvSpPr>
            <a:spLocks noGrp="1"/>
          </p:cNvSpPr>
          <p:nvPr>
            <p:ph idx="12"/>
          </p:nvPr>
        </p:nvSpPr>
        <p:spPr>
          <a:xfrm>
            <a:off x="336136" y="1270076"/>
            <a:ext cx="8513763"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itchFamily="34" charset="0"/>
                <a:cs typeface="Arial" pitchFamily="34" charset="0"/>
              </a:defRPr>
            </a:lvl1pPr>
            <a:lvl2pPr>
              <a:defRPr kumimoji="1" lang="zh-CN" altLang="en-US" sz="1400" b="0" i="0" kern="1200" dirty="0" smtClean="0">
                <a:solidFill>
                  <a:schemeClr val="tx1">
                    <a:lumMod val="75000"/>
                    <a:lumOff val="25000"/>
                  </a:schemeClr>
                </a:solidFill>
                <a:latin typeface="Arial" pitchFamily="34" charset="0"/>
                <a:ea typeface="微软雅黑"/>
                <a:cs typeface="Arial" pitchFamily="34" charset="0"/>
              </a:defRPr>
            </a:lvl2pPr>
          </a:lstStyle>
          <a:p>
            <a:pPr lvl="0"/>
            <a:r>
              <a:rPr lang="en-US" altLang="zh-CN" smtClean="0"/>
              <a:t>Click to edit Master text styles</a:t>
            </a:r>
          </a:p>
          <a:p>
            <a:pPr lvl="1"/>
            <a:r>
              <a:rPr lang="en-US" altLang="zh-CN" smtClean="0"/>
              <a:t>Second level</a:t>
            </a:r>
          </a:p>
        </p:txBody>
      </p:sp>
      <p:sp>
        <p:nvSpPr>
          <p:cNvPr id="33"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itchFamily="34" charset="0"/>
                <a:cs typeface="Arial" pitchFamily="34" charset="0"/>
              </a:defRPr>
            </a:lvl1pPr>
          </a:lstStyle>
          <a:p>
            <a:pPr lvl="0"/>
            <a:r>
              <a:rPr lang="en-US" altLang="zh-CN" smtClean="0"/>
              <a:t>Click to edit Master title style</a:t>
            </a:r>
            <a:endParaRPr lang="zh-CN" altLang="en-US" dirty="0"/>
          </a:p>
        </p:txBody>
      </p:sp>
      <p:sp>
        <p:nvSpPr>
          <p:cNvPr id="18" name="TextBox 16"/>
          <p:cNvSpPr txBox="1">
            <a:spLocks noChangeArrowheads="1"/>
          </p:cNvSpPr>
          <p:nvPr userDrawn="1"/>
        </p:nvSpPr>
        <p:spPr bwMode="auto">
          <a:xfrm>
            <a:off x="4271963" y="4914900"/>
            <a:ext cx="1000518" cy="169863"/>
          </a:xfrm>
          <a:prstGeom prst="rect">
            <a:avLst/>
          </a:prstGeom>
          <a:noFill/>
          <a:ln w="9525">
            <a:noFill/>
            <a:miter lim="800000"/>
            <a:headEnd/>
            <a:tailEnd/>
          </a:ln>
        </p:spPr>
        <p:txBody>
          <a:bodyPr lIns="0" tIns="0" rIns="0" bIns="0"/>
          <a:lstStyle/>
          <a:p>
            <a:pPr>
              <a:defRPr/>
            </a:pPr>
            <a:r>
              <a:rPr kumimoji="1" lang="en-US" sz="600" dirty="0">
                <a:solidFill>
                  <a:srgbClr val="7F7F7F"/>
                </a:solidFill>
                <a:latin typeface="Arial" pitchFamily="34" charset="0"/>
                <a:cs typeface="Arial" pitchFamily="34" charset="0"/>
              </a:rPr>
              <a:t>© ZTE </a:t>
            </a:r>
            <a:r>
              <a:rPr kumimoji="1" lang="en-US" sz="600" dirty="0" smtClean="0">
                <a:solidFill>
                  <a:srgbClr val="7F7F7F"/>
                </a:solidFill>
                <a:latin typeface="Arial" pitchFamily="34" charset="0"/>
                <a:cs typeface="Arial" pitchFamily="34" charset="0"/>
              </a:rPr>
              <a:t>All </a:t>
            </a:r>
            <a:r>
              <a:rPr kumimoji="1" lang="en-US" sz="600" dirty="0">
                <a:solidFill>
                  <a:srgbClr val="7F7F7F"/>
                </a:solidFill>
                <a:latin typeface="Arial" pitchFamily="34" charset="0"/>
                <a:cs typeface="Arial" pitchFamily="34" charset="0"/>
              </a:rPr>
              <a:t>rights reserved</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a:srcRect/>
          <a:stretch>
            <a:fillRect/>
          </a:stretch>
        </p:blipFill>
        <p:spPr bwMode="auto">
          <a:xfrm>
            <a:off x="0" y="4779963"/>
            <a:ext cx="9144000" cy="387350"/>
          </a:xfrm>
          <a:prstGeom prst="rect">
            <a:avLst/>
          </a:prstGeom>
          <a:noFill/>
          <a:ln w="9525">
            <a:noFill/>
            <a:miter lim="800000"/>
            <a:headEnd/>
            <a:tailEnd/>
          </a:ln>
        </p:spPr>
      </p:pic>
      <p:sp>
        <p:nvSpPr>
          <p:cNvPr id="7" name="Slide Number Placeholder 5"/>
          <p:cNvSpPr>
            <a:spLocks noGrp="1"/>
          </p:cNvSpPr>
          <p:nvPr/>
        </p:nvSpPr>
        <p:spPr bwMode="auto">
          <a:xfrm>
            <a:off x="238125" y="4849813"/>
            <a:ext cx="419100" cy="365125"/>
          </a:xfrm>
          <a:prstGeom prst="rect">
            <a:avLst/>
          </a:prstGeom>
          <a:noFill/>
          <a:ln w="9525">
            <a:noFill/>
            <a:miter lim="800000"/>
            <a:headEnd/>
            <a:tailEnd/>
          </a:ln>
        </p:spPr>
        <p:txBody>
          <a:bodyPr anchor="ctr"/>
          <a:lstStyle/>
          <a:p>
            <a:pPr>
              <a:defRPr/>
            </a:pPr>
            <a:fld id="{113F1D33-9059-47D3-954B-5D17F3B4270F}" type="slidenum">
              <a:rPr lang="en-US" sz="800">
                <a:solidFill>
                  <a:srgbClr val="404040"/>
                </a:solidFill>
                <a:latin typeface="Arial" pitchFamily="34" charset="0"/>
                <a:cs typeface="Arial" pitchFamily="34" charset="0"/>
              </a:rPr>
              <a:pPr>
                <a:defRPr/>
              </a:pPr>
              <a:t>‹#›</a:t>
            </a:fld>
            <a:endParaRPr lang="en-US" sz="800">
              <a:solidFill>
                <a:srgbClr val="404040"/>
              </a:solidFill>
              <a:latin typeface="Arial" pitchFamily="34" charset="0"/>
              <a:cs typeface="Arial" pitchFamily="34" charset="0"/>
            </a:endParaRPr>
          </a:p>
        </p:txBody>
      </p:sp>
      <p:sp>
        <p:nvSpPr>
          <p:cNvPr id="9" name="Rectangle 8"/>
          <p:cNvSpPr>
            <a:spLocks noChangeArrowheads="1"/>
          </p:cNvSpPr>
          <p:nvPr/>
        </p:nvSpPr>
        <p:spPr bwMode="auto">
          <a:xfrm>
            <a:off x="9236075" y="2563813"/>
            <a:ext cx="1360488" cy="1247775"/>
          </a:xfrm>
          <a:prstGeom prst="rect">
            <a:avLst/>
          </a:prstGeom>
          <a:noFill/>
          <a:ln w="9525">
            <a:noFill/>
            <a:miter lim="800000"/>
            <a:headEnd/>
            <a:tailEnd/>
          </a:ln>
        </p:spPr>
        <p:txBody>
          <a:bodyPr lIns="93442" tIns="46725" rIns="93442" bIns="46725" anchor="b" anchorCtr="1">
            <a:spAutoFit/>
          </a:bodyPr>
          <a:lstStyle/>
          <a:p>
            <a:pPr defTabSz="935038">
              <a:defRPr/>
            </a:pPr>
            <a:r>
              <a:rPr lang="en-US" sz="900" noProof="1">
                <a:solidFill>
                  <a:schemeClr val="bg1"/>
                </a:solidFill>
                <a:latin typeface="Arial" pitchFamily="34" charset="0"/>
                <a:ea typeface="Heiti SC Light"/>
                <a:cs typeface="Arial" pitchFamily="34" charset="0"/>
              </a:rPr>
              <a:t>T</a:t>
            </a:r>
            <a:r>
              <a:rPr lang="en-US" altLang="zh-CN" sz="900" noProof="1">
                <a:solidFill>
                  <a:schemeClr val="bg1"/>
                </a:solidFill>
                <a:latin typeface="Arial" pitchFamily="34" charset="0"/>
                <a:ea typeface="Heiti SC Light"/>
                <a:cs typeface="Arial" pitchFamily="34" charset="0"/>
              </a:rPr>
              <a:t>itle:</a:t>
            </a:r>
            <a:endParaRPr lang="en-US" altLang="ja-JP" sz="900" noProof="1">
              <a:solidFill>
                <a:schemeClr val="bg1"/>
              </a:solidFill>
              <a:latin typeface="Arial" pitchFamily="34" charset="0"/>
              <a:ea typeface="Heiti SC Light"/>
              <a:cs typeface="Arial" pitchFamily="34" charset="0"/>
            </a:endParaRPr>
          </a:p>
          <a:p>
            <a:pPr defTabSz="935038">
              <a:defRPr/>
            </a:pPr>
            <a:r>
              <a:rPr lang="en-US" altLang="zh-CN" sz="800" noProof="1">
                <a:solidFill>
                  <a:schemeClr val="bg1"/>
                </a:solidFill>
                <a:latin typeface="Arial" pitchFamily="34" charset="0"/>
                <a:ea typeface="Heiti SC Light"/>
                <a:cs typeface="Arial" pitchFamily="34" charset="0"/>
              </a:rPr>
              <a:t>Type</a:t>
            </a:r>
            <a:r>
              <a:rPr lang="en-US" altLang="ja-JP" sz="800" noProof="1">
                <a:solidFill>
                  <a:schemeClr val="bg1"/>
                </a:solidFill>
                <a:latin typeface="Arial" pitchFamily="34" charset="0"/>
                <a:ea typeface="Heiti SC Light"/>
                <a:cs typeface="Arial" pitchFamily="34" charset="0"/>
              </a:rPr>
              <a:t>: </a:t>
            </a:r>
            <a:r>
              <a:rPr lang="en-US" altLang="ja-JP" sz="800" noProof="1">
                <a:solidFill>
                  <a:schemeClr val="bg1"/>
                </a:solidFill>
                <a:latin typeface="Arial" pitchFamily="34" charset="0"/>
                <a:ea typeface="MS PGothic" pitchFamily="34" charset="-128"/>
                <a:cs typeface="Arial" pitchFamily="34" charset="0"/>
              </a:rPr>
              <a:t>Arial</a:t>
            </a:r>
            <a:endParaRPr lang="en-US" sz="800">
              <a:solidFill>
                <a:schemeClr val="bg1"/>
              </a:solidFill>
              <a:latin typeface="Arial" pitchFamily="34" charset="0"/>
              <a:ea typeface="Heiti SC Light"/>
              <a:cs typeface="Arial" pitchFamily="34" charset="0"/>
            </a:endParaRPr>
          </a:p>
          <a:p>
            <a:pPr defTabSz="935038">
              <a:defRPr/>
            </a:pPr>
            <a:r>
              <a:rPr lang="en-US" sz="800" noProof="1">
                <a:solidFill>
                  <a:schemeClr val="bg1"/>
                </a:solidFill>
                <a:latin typeface="Arial" pitchFamily="34" charset="0"/>
                <a:ea typeface="Heiti SC Light"/>
                <a:cs typeface="Heiti SC Light"/>
              </a:rPr>
              <a:t>S</a:t>
            </a:r>
            <a:r>
              <a:rPr lang="en-US" altLang="zh-CN" sz="800" noProof="1">
                <a:solidFill>
                  <a:schemeClr val="bg1"/>
                </a:solidFill>
                <a:latin typeface="Arial" pitchFamily="34" charset="0"/>
                <a:ea typeface="Heiti SC Light"/>
                <a:cs typeface="Heiti SC Light"/>
              </a:rPr>
              <a:t>ize</a:t>
            </a:r>
            <a:r>
              <a:rPr lang="en-US" sz="800" noProof="1">
                <a:solidFill>
                  <a:schemeClr val="bg1"/>
                </a:solidFill>
                <a:latin typeface="Arial" pitchFamily="34" charset="0"/>
                <a:ea typeface="Heiti SC Light"/>
                <a:cs typeface="Heiti SC Light"/>
              </a:rPr>
              <a:t>：</a:t>
            </a:r>
            <a:r>
              <a:rPr lang="en-US" altLang="ja-JP" sz="800" noProof="1">
                <a:solidFill>
                  <a:schemeClr val="bg1"/>
                </a:solidFill>
                <a:latin typeface="Arial" pitchFamily="34" charset="0"/>
                <a:ea typeface="Heiti SC Light"/>
                <a:cs typeface="Heiti SC Light"/>
              </a:rPr>
              <a:t>22-24</a:t>
            </a:r>
            <a:r>
              <a:rPr lang="en-US" altLang="zh-CN" sz="800" noProof="1">
                <a:solidFill>
                  <a:schemeClr val="bg1"/>
                </a:solidFill>
                <a:latin typeface="Arial" pitchFamily="34" charset="0"/>
                <a:ea typeface="Heiti SC Light"/>
                <a:cs typeface="Heiti SC Light"/>
              </a:rPr>
              <a:t>pt</a:t>
            </a:r>
            <a:endParaRPr lang="en-US" altLang="ja-JP" sz="800" noProof="1">
              <a:solidFill>
                <a:schemeClr val="bg1"/>
              </a:solidFill>
              <a:latin typeface="Arial" pitchFamily="34" charset="0"/>
              <a:ea typeface="Heiti SC Light"/>
              <a:cs typeface="Heiti SC Light"/>
            </a:endParaRPr>
          </a:p>
          <a:p>
            <a:pPr defTabSz="935038">
              <a:defRPr/>
            </a:pPr>
            <a:r>
              <a:rPr lang="en-US" sz="800" noProof="1">
                <a:solidFill>
                  <a:schemeClr val="bg1"/>
                </a:solidFill>
                <a:latin typeface="Arial" pitchFamily="34" charset="0"/>
                <a:ea typeface="Heiti SC Light"/>
                <a:cs typeface="Heiti SC Light"/>
              </a:rPr>
              <a:t>C</a:t>
            </a:r>
            <a:r>
              <a:rPr lang="en-US" altLang="zh-CN" sz="800" noProof="1">
                <a:solidFill>
                  <a:schemeClr val="bg1"/>
                </a:solidFill>
                <a:latin typeface="Arial" pitchFamily="34" charset="0"/>
                <a:ea typeface="Heiti SC Light"/>
                <a:cs typeface="Heiti SC Light"/>
              </a:rPr>
              <a:t>olor</a:t>
            </a:r>
            <a:r>
              <a:rPr lang="en-US" sz="800" noProof="1">
                <a:solidFill>
                  <a:schemeClr val="bg1"/>
                </a:solidFill>
                <a:latin typeface="Arial" pitchFamily="34" charset="0"/>
                <a:ea typeface="Heiti SC Light"/>
                <a:cs typeface="Heiti SC Light"/>
              </a:rPr>
              <a:t>：T</a:t>
            </a:r>
            <a:r>
              <a:rPr lang="en-US" altLang="zh-CN" sz="800" noProof="1">
                <a:solidFill>
                  <a:schemeClr val="bg1"/>
                </a:solidFill>
                <a:latin typeface="Arial" pitchFamily="34" charset="0"/>
                <a:ea typeface="Heiti SC Light"/>
                <a:cs typeface="Heiti SC Light"/>
              </a:rPr>
              <a:t>he ZTE blue</a:t>
            </a:r>
            <a:r>
              <a:rPr lang="en-US" altLang="ja-JP" sz="800" noProof="1">
                <a:solidFill>
                  <a:schemeClr val="bg1"/>
                </a:solidFill>
                <a:latin typeface="Arial" pitchFamily="34" charset="0"/>
                <a:ea typeface="Heiti SC Light"/>
                <a:cs typeface="Heiti SC Light"/>
              </a:rPr>
              <a:t> </a:t>
            </a:r>
          </a:p>
          <a:p>
            <a:pPr defTabSz="935038">
              <a:defRPr/>
            </a:pPr>
            <a:endParaRPr lang="en-US" altLang="zh-CN" sz="900" noProof="1">
              <a:solidFill>
                <a:schemeClr val="bg1"/>
              </a:solidFill>
              <a:latin typeface="Arial" pitchFamily="34" charset="0"/>
              <a:ea typeface="Heiti SC Light"/>
              <a:cs typeface="Heiti SC Light"/>
            </a:endParaRPr>
          </a:p>
          <a:p>
            <a:pPr defTabSz="935038">
              <a:defRPr/>
            </a:pPr>
            <a:r>
              <a:rPr lang="en-US" altLang="zh-CN" sz="900" noProof="1">
                <a:solidFill>
                  <a:schemeClr val="bg1"/>
                </a:solidFill>
                <a:latin typeface="Arial" pitchFamily="34" charset="0"/>
                <a:ea typeface="Heiti SC Light"/>
                <a:cs typeface="Heiti SC Light"/>
              </a:rPr>
              <a:t>Subtitle:</a:t>
            </a:r>
            <a:endParaRPr lang="en-US" altLang="ja-JP" sz="900" noProof="1">
              <a:solidFill>
                <a:schemeClr val="bg1"/>
              </a:solidFill>
              <a:latin typeface="Arial" pitchFamily="34" charset="0"/>
              <a:ea typeface="Heiti SC Light"/>
              <a:cs typeface="Heiti SC Light"/>
            </a:endParaRPr>
          </a:p>
          <a:p>
            <a:pPr defTabSz="935038">
              <a:defRPr/>
            </a:pPr>
            <a:r>
              <a:rPr lang="en-US" sz="800" noProof="1">
                <a:solidFill>
                  <a:schemeClr val="bg1"/>
                </a:solidFill>
                <a:latin typeface="Arial" pitchFamily="34" charset="0"/>
                <a:ea typeface="Heiti SC Light"/>
                <a:cs typeface="Heiti SC Light"/>
              </a:rPr>
              <a:t>T</a:t>
            </a:r>
            <a:r>
              <a:rPr lang="en-US" altLang="zh-CN" sz="800" noProof="1">
                <a:solidFill>
                  <a:schemeClr val="bg1"/>
                </a:solidFill>
                <a:latin typeface="Arial" pitchFamily="34" charset="0"/>
                <a:ea typeface="Heiti SC Light"/>
                <a:cs typeface="Heiti SC Light"/>
              </a:rPr>
              <a:t>ype: </a:t>
            </a:r>
            <a:r>
              <a:rPr lang="en-US" altLang="ja-JP" sz="800" noProof="1">
                <a:solidFill>
                  <a:schemeClr val="bg1"/>
                </a:solidFill>
                <a:latin typeface="Arial" pitchFamily="34" charset="0"/>
                <a:ea typeface="MS PGothic" pitchFamily="34" charset="-128"/>
                <a:cs typeface="Arial" pitchFamily="34" charset="0"/>
              </a:rPr>
              <a:t>Arial</a:t>
            </a:r>
            <a:endParaRPr lang="en-US" sz="800">
              <a:solidFill>
                <a:schemeClr val="bg1"/>
              </a:solidFill>
              <a:latin typeface="Arial" pitchFamily="34" charset="0"/>
              <a:cs typeface="Arial" pitchFamily="34" charset="0"/>
            </a:endParaRPr>
          </a:p>
          <a:p>
            <a:pPr defTabSz="935038">
              <a:defRPr/>
            </a:pPr>
            <a:r>
              <a:rPr lang="en-US" sz="800" noProof="1">
                <a:solidFill>
                  <a:schemeClr val="bg1"/>
                </a:solidFill>
                <a:latin typeface="Arial" pitchFamily="34" charset="0"/>
                <a:ea typeface="Heiti SC Light"/>
                <a:cs typeface="Heiti SC Light"/>
              </a:rPr>
              <a:t>S</a:t>
            </a:r>
            <a:r>
              <a:rPr lang="en-US" altLang="zh-CN" sz="800" noProof="1">
                <a:solidFill>
                  <a:schemeClr val="bg1"/>
                </a:solidFill>
                <a:latin typeface="Arial" pitchFamily="34" charset="0"/>
                <a:ea typeface="Heiti SC Light"/>
                <a:cs typeface="Heiti SC Light"/>
              </a:rPr>
              <a:t>ize</a:t>
            </a:r>
            <a:r>
              <a:rPr lang="en-US" sz="800" noProof="1">
                <a:solidFill>
                  <a:schemeClr val="bg1"/>
                </a:solidFill>
                <a:latin typeface="Arial" pitchFamily="34" charset="0"/>
                <a:ea typeface="Heiti SC Light"/>
                <a:cs typeface="Heiti SC Light"/>
              </a:rPr>
              <a:t>：14-</a:t>
            </a:r>
            <a:r>
              <a:rPr lang="en-US" altLang="ja-JP" sz="800" noProof="1">
                <a:solidFill>
                  <a:schemeClr val="bg1"/>
                </a:solidFill>
                <a:latin typeface="Arial" pitchFamily="34" charset="0"/>
                <a:ea typeface="Heiti SC Light"/>
                <a:cs typeface="Heiti SC Light"/>
              </a:rPr>
              <a:t>18pt</a:t>
            </a:r>
          </a:p>
          <a:p>
            <a:pPr defTabSz="935038">
              <a:defRPr/>
            </a:pPr>
            <a:r>
              <a:rPr lang="en-US" sz="800" noProof="1">
                <a:solidFill>
                  <a:schemeClr val="bg1"/>
                </a:solidFill>
                <a:latin typeface="Arial" pitchFamily="34" charset="0"/>
                <a:ea typeface="Heiti SC Light"/>
                <a:cs typeface="Heiti SC Light"/>
              </a:rPr>
              <a:t>Color: The </a:t>
            </a:r>
            <a:r>
              <a:rPr lang="en-US" altLang="zh-CN" sz="800" noProof="1">
                <a:solidFill>
                  <a:schemeClr val="bg1"/>
                </a:solidFill>
                <a:latin typeface="Arial" pitchFamily="34" charset="0"/>
                <a:ea typeface="Heiti SC Light"/>
                <a:cs typeface="Heiti SC Light"/>
              </a:rPr>
              <a:t>ZTE green</a:t>
            </a:r>
            <a:endParaRPr lang="en-US" altLang="ja-JP" sz="800" noProof="1">
              <a:solidFill>
                <a:schemeClr val="bg1"/>
              </a:solidFill>
              <a:latin typeface="Arial" pitchFamily="34" charset="0"/>
              <a:ea typeface="Heiti SC Light"/>
              <a:cs typeface="Heiti SC Light"/>
            </a:endParaRPr>
          </a:p>
        </p:txBody>
      </p:sp>
      <p:grpSp>
        <p:nvGrpSpPr>
          <p:cNvPr id="10" name="组 5"/>
          <p:cNvGrpSpPr>
            <a:grpSpLocks/>
          </p:cNvGrpSpPr>
          <p:nvPr/>
        </p:nvGrpSpPr>
        <p:grpSpPr bwMode="auto">
          <a:xfrm>
            <a:off x="9364663" y="3851275"/>
            <a:ext cx="1392237" cy="989013"/>
            <a:chOff x="9286278" y="1725515"/>
            <a:chExt cx="1392554" cy="989008"/>
          </a:xfrm>
        </p:grpSpPr>
        <p:grpSp>
          <p:nvGrpSpPr>
            <p:cNvPr id="11" name="组 6"/>
            <p:cNvGrpSpPr>
              <a:grpSpLocks/>
            </p:cNvGrpSpPr>
            <p:nvPr/>
          </p:nvGrpSpPr>
          <p:grpSpPr bwMode="auto">
            <a:xfrm>
              <a:off x="9286278" y="1725515"/>
              <a:ext cx="935158" cy="254390"/>
              <a:chOff x="9286278" y="1725515"/>
              <a:chExt cx="935158" cy="254390"/>
            </a:xfrm>
          </p:grpSpPr>
          <p:sp>
            <p:nvSpPr>
              <p:cNvPr id="17"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itchFamily="34" charset="0"/>
                  <a:cs typeface="Arial" pitchFamily="34" charset="0"/>
                </a:endParaRPr>
              </a:p>
            </p:txBody>
          </p:sp>
          <p:sp>
            <p:nvSpPr>
              <p:cNvPr id="18" name="文本框 19"/>
              <p:cNvSpPr txBox="1">
                <a:spLocks noChangeArrowheads="1"/>
              </p:cNvSpPr>
              <p:nvPr/>
            </p:nvSpPr>
            <p:spPr bwMode="auto">
              <a:xfrm>
                <a:off x="9503815" y="1757265"/>
                <a:ext cx="717713" cy="198437"/>
              </a:xfrm>
              <a:prstGeom prst="rect">
                <a:avLst/>
              </a:prstGeom>
              <a:noFill/>
              <a:ln w="9525">
                <a:noFill/>
                <a:miter lim="800000"/>
                <a:headEnd/>
                <a:tailEnd/>
              </a:ln>
            </p:spPr>
            <p:txBody>
              <a:bodyPr>
                <a:spAutoFit/>
              </a:bodyPr>
              <a:lstStyle/>
              <a:p>
                <a:pPr>
                  <a:defRPr/>
                </a:pPr>
                <a:r>
                  <a:rPr kumimoji="1" lang="en-US" altLang="zh-CN" sz="700" i="1">
                    <a:solidFill>
                      <a:schemeClr val="bg1"/>
                    </a:solidFill>
                    <a:latin typeface="Arial" pitchFamily="34" charset="0"/>
                    <a:cs typeface="Arial" pitchFamily="34" charset="0"/>
                  </a:rPr>
                  <a:t>G143, B212</a:t>
                </a:r>
                <a:endParaRPr kumimoji="1" lang="zh-CN" altLang="en-US" sz="700" i="1">
                  <a:solidFill>
                    <a:schemeClr val="bg1"/>
                  </a:solidFill>
                  <a:latin typeface="Arial" pitchFamily="34" charset="0"/>
                  <a:cs typeface="Arial" pitchFamily="34" charset="0"/>
                </a:endParaRPr>
              </a:p>
            </p:txBody>
          </p:sp>
        </p:grpSp>
        <p:grpSp>
          <p:nvGrpSpPr>
            <p:cNvPr id="12" name="组 9"/>
            <p:cNvGrpSpPr>
              <a:grpSpLocks/>
            </p:cNvGrpSpPr>
            <p:nvPr/>
          </p:nvGrpSpPr>
          <p:grpSpPr bwMode="auto">
            <a:xfrm>
              <a:off x="9286278" y="2098975"/>
              <a:ext cx="1199362" cy="254390"/>
              <a:chOff x="9286278" y="2098975"/>
              <a:chExt cx="1199362" cy="254390"/>
            </a:xfrm>
          </p:grpSpPr>
          <p:sp>
            <p:nvSpPr>
              <p:cNvPr id="15"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itchFamily="34" charset="0"/>
                  <a:cs typeface="Arial" pitchFamily="34" charset="0"/>
                </a:endParaRPr>
              </a:p>
            </p:txBody>
          </p:sp>
          <p:sp>
            <p:nvSpPr>
              <p:cNvPr id="16" name="文本框 15"/>
              <p:cNvSpPr txBox="1">
                <a:spLocks noChangeArrowheads="1"/>
              </p:cNvSpPr>
              <p:nvPr/>
            </p:nvSpPr>
            <p:spPr bwMode="auto">
              <a:xfrm>
                <a:off x="9503815" y="2130326"/>
                <a:ext cx="981298" cy="198436"/>
              </a:xfrm>
              <a:prstGeom prst="rect">
                <a:avLst/>
              </a:prstGeom>
              <a:noFill/>
              <a:ln w="9525">
                <a:noFill/>
                <a:miter lim="800000"/>
                <a:headEnd/>
                <a:tailEnd/>
              </a:ln>
            </p:spPr>
            <p:txBody>
              <a:bodyPr>
                <a:spAutoFit/>
              </a:bodyPr>
              <a:lstStyle/>
              <a:p>
                <a:pPr>
                  <a:defRPr/>
                </a:pPr>
                <a:r>
                  <a:rPr kumimoji="1" lang="en-US" altLang="zh-CN" sz="700" i="1">
                    <a:solidFill>
                      <a:schemeClr val="bg1"/>
                    </a:solidFill>
                    <a:latin typeface="Arial" pitchFamily="34" charset="0"/>
                    <a:cs typeface="Arial" pitchFamily="34" charset="0"/>
                  </a:rPr>
                  <a:t>R140,G198, B62</a:t>
                </a:r>
                <a:endParaRPr kumimoji="1" lang="zh-CN" altLang="en-US" sz="700" i="1">
                  <a:solidFill>
                    <a:schemeClr val="bg1"/>
                  </a:solidFill>
                  <a:latin typeface="Arial" pitchFamily="34" charset="0"/>
                  <a:cs typeface="Arial" pitchFamily="34" charset="0"/>
                </a:endParaRPr>
              </a:p>
            </p:txBody>
          </p:sp>
        </p:grpSp>
        <p:sp>
          <p:nvSpPr>
            <p:cNvPr id="13"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itchFamily="34" charset="0"/>
                <a:cs typeface="Arial" pitchFamily="34" charset="0"/>
              </a:endParaRPr>
            </a:p>
          </p:txBody>
        </p:sp>
        <p:sp>
          <p:nvSpPr>
            <p:cNvPr id="14" name="文本框 12"/>
            <p:cNvSpPr txBox="1">
              <a:spLocks noChangeArrowheads="1"/>
            </p:cNvSpPr>
            <p:nvPr/>
          </p:nvSpPr>
          <p:spPr bwMode="auto">
            <a:xfrm>
              <a:off x="9503815" y="2490686"/>
              <a:ext cx="1175017" cy="200024"/>
            </a:xfrm>
            <a:prstGeom prst="rect">
              <a:avLst/>
            </a:prstGeom>
            <a:noFill/>
            <a:ln w="9525">
              <a:noFill/>
              <a:miter lim="800000"/>
              <a:headEnd/>
              <a:tailEnd/>
            </a:ln>
          </p:spPr>
          <p:txBody>
            <a:bodyPr>
              <a:spAutoFit/>
            </a:bodyPr>
            <a:lstStyle/>
            <a:p>
              <a:pPr>
                <a:defRPr/>
              </a:pPr>
              <a:r>
                <a:rPr kumimoji="1" lang="en-US" altLang="zh-CN" sz="700" i="1">
                  <a:solidFill>
                    <a:schemeClr val="bg1"/>
                  </a:solidFill>
                  <a:latin typeface="Arial" pitchFamily="34" charset="0"/>
                  <a:cs typeface="Arial" pitchFamily="34" charset="0"/>
                </a:rPr>
                <a:t>R90,G203, B245</a:t>
              </a:r>
              <a:endParaRPr kumimoji="1" lang="zh-CN" altLang="en-US" sz="700" i="1">
                <a:solidFill>
                  <a:schemeClr val="bg1"/>
                </a:solidFill>
                <a:latin typeface="Arial" pitchFamily="34" charset="0"/>
                <a:cs typeface="Arial" pitchFamily="34" charset="0"/>
              </a:endParaRPr>
            </a:p>
          </p:txBody>
        </p:sp>
      </p:grpSp>
      <p:sp>
        <p:nvSpPr>
          <p:cNvPr id="26" name="文本占位符 2"/>
          <p:cNvSpPr>
            <a:spLocks noGrp="1"/>
          </p:cNvSpPr>
          <p:nvPr>
            <p:ph idx="12"/>
          </p:nvPr>
        </p:nvSpPr>
        <p:spPr>
          <a:xfrm>
            <a:off x="4747351" y="1270076"/>
            <a:ext cx="4102547"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itchFamily="34" charset="0"/>
                <a:cs typeface="Arial" pitchFamily="34" charset="0"/>
              </a:defRPr>
            </a:lvl1pPr>
            <a:lvl2pPr>
              <a:defRPr kumimoji="1" lang="zh-CN" altLang="en-US" sz="1400" b="0" i="0" kern="1200" dirty="0" smtClean="0">
                <a:solidFill>
                  <a:schemeClr val="tx1">
                    <a:lumMod val="75000"/>
                    <a:lumOff val="25000"/>
                  </a:schemeClr>
                </a:solidFill>
                <a:latin typeface="Arial" pitchFamily="34" charset="0"/>
                <a:ea typeface="微软雅黑"/>
                <a:cs typeface="Arial" pitchFamily="34" charset="0"/>
              </a:defRPr>
            </a:lvl2pPr>
          </a:lstStyle>
          <a:p>
            <a:pPr lvl="0"/>
            <a:r>
              <a:rPr lang="en-US" altLang="zh-CN" smtClean="0"/>
              <a:t>Click to edit Master text styles</a:t>
            </a:r>
          </a:p>
          <a:p>
            <a:pPr lvl="1"/>
            <a:r>
              <a:rPr lang="en-US" altLang="zh-CN" smtClean="0"/>
              <a:t>Second level</a:t>
            </a:r>
          </a:p>
        </p:txBody>
      </p:sp>
      <p:sp>
        <p:nvSpPr>
          <p:cNvPr id="27" name="文本占位符 2"/>
          <p:cNvSpPr>
            <a:spLocks noGrp="1"/>
          </p:cNvSpPr>
          <p:nvPr>
            <p:ph idx="13"/>
          </p:nvPr>
        </p:nvSpPr>
        <p:spPr>
          <a:xfrm>
            <a:off x="336136" y="1270076"/>
            <a:ext cx="4102549"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itchFamily="34" charset="0"/>
                <a:cs typeface="Arial" pitchFamily="34" charset="0"/>
              </a:defRPr>
            </a:lvl1pPr>
            <a:lvl2pPr>
              <a:defRPr kumimoji="1" lang="zh-CN" altLang="en-US" sz="1400" b="0" i="0" kern="1200" dirty="0" smtClean="0">
                <a:solidFill>
                  <a:schemeClr val="tx1">
                    <a:lumMod val="75000"/>
                    <a:lumOff val="25000"/>
                  </a:schemeClr>
                </a:solidFill>
                <a:latin typeface="Arial" pitchFamily="34" charset="0"/>
                <a:ea typeface="微软雅黑"/>
                <a:cs typeface="Arial" pitchFamily="34" charset="0"/>
              </a:defRPr>
            </a:lvl2pPr>
          </a:lstStyle>
          <a:p>
            <a:pPr lvl="0"/>
            <a:r>
              <a:rPr lang="en-US" altLang="zh-CN" smtClean="0"/>
              <a:t>Click to edit Master text styles</a:t>
            </a:r>
          </a:p>
          <a:p>
            <a:pPr lvl="1"/>
            <a:r>
              <a:rPr lang="en-US" altLang="zh-CN" smtClean="0"/>
              <a:t>Second level</a:t>
            </a:r>
          </a:p>
        </p:txBody>
      </p:sp>
      <p:sp>
        <p:nvSpPr>
          <p:cNvPr id="28"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itchFamily="34" charset="0"/>
                <a:cs typeface="Arial" pitchFamily="34" charset="0"/>
              </a:defRPr>
            </a:lvl1pPr>
          </a:lstStyle>
          <a:p>
            <a:pPr lvl="0"/>
            <a:r>
              <a:rPr lang="en-US" altLang="zh-CN" smtClean="0"/>
              <a:t>Click to edit Master title style</a:t>
            </a:r>
            <a:endParaRPr lang="zh-CN" altLang="en-US" dirty="0"/>
          </a:p>
        </p:txBody>
      </p:sp>
      <p:sp>
        <p:nvSpPr>
          <p:cNvPr id="19" name="TextBox 18"/>
          <p:cNvSpPr txBox="1">
            <a:spLocks noChangeArrowheads="1"/>
          </p:cNvSpPr>
          <p:nvPr userDrawn="1"/>
        </p:nvSpPr>
        <p:spPr bwMode="auto">
          <a:xfrm>
            <a:off x="7782501" y="193676"/>
            <a:ext cx="1081088" cy="304800"/>
          </a:xfrm>
          <a:prstGeom prst="rect">
            <a:avLst/>
          </a:prstGeom>
          <a:noFill/>
          <a:ln w="9525">
            <a:noFill/>
            <a:miter lim="800000"/>
            <a:headEnd/>
            <a:tailEnd/>
          </a:ln>
        </p:spPr>
        <p:txBody>
          <a:bodyPr lIns="0" tIns="0" rIns="0" bIns="0"/>
          <a:lstStyle/>
          <a:p>
            <a:pPr>
              <a:defRPr/>
            </a:pPr>
            <a:r>
              <a:rPr lang="en-US" sz="1000" dirty="0">
                <a:solidFill>
                  <a:srgbClr val="404040"/>
                </a:solidFill>
                <a:latin typeface="Arial" pitchFamily="34" charset="0"/>
                <a:ea typeface="Heiti SC Light"/>
                <a:cs typeface="Arial" pitchFamily="34" charset="0"/>
              </a:rPr>
              <a:t>Internal use only▲</a:t>
            </a:r>
            <a:endParaRPr kumimoji="1" lang="en-US" sz="1000" dirty="0">
              <a:solidFill>
                <a:srgbClr val="404040"/>
              </a:solidFill>
              <a:latin typeface="Arial" pitchFamily="34" charset="0"/>
              <a:ea typeface="Heiti SC Light"/>
              <a:cs typeface="Arial" pitchFamily="34" charset="0"/>
            </a:endParaRPr>
          </a:p>
        </p:txBody>
      </p:sp>
      <p:sp>
        <p:nvSpPr>
          <p:cNvPr id="20" name="TextBox 16"/>
          <p:cNvSpPr txBox="1">
            <a:spLocks noChangeArrowheads="1"/>
          </p:cNvSpPr>
          <p:nvPr userDrawn="1"/>
        </p:nvSpPr>
        <p:spPr bwMode="auto">
          <a:xfrm>
            <a:off x="4271963" y="4914900"/>
            <a:ext cx="1000518" cy="169863"/>
          </a:xfrm>
          <a:prstGeom prst="rect">
            <a:avLst/>
          </a:prstGeom>
          <a:noFill/>
          <a:ln w="9525">
            <a:noFill/>
            <a:miter lim="800000"/>
            <a:headEnd/>
            <a:tailEnd/>
          </a:ln>
        </p:spPr>
        <p:txBody>
          <a:bodyPr lIns="0" tIns="0" rIns="0" bIns="0"/>
          <a:lstStyle/>
          <a:p>
            <a:pPr>
              <a:defRPr/>
            </a:pPr>
            <a:r>
              <a:rPr kumimoji="1" lang="en-US" sz="600" dirty="0">
                <a:solidFill>
                  <a:srgbClr val="7F7F7F"/>
                </a:solidFill>
                <a:latin typeface="Arial" pitchFamily="34" charset="0"/>
                <a:cs typeface="Arial" pitchFamily="34" charset="0"/>
              </a:rPr>
              <a:t>© ZTE </a:t>
            </a:r>
            <a:r>
              <a:rPr kumimoji="1" lang="en-US" sz="600" dirty="0" smtClean="0">
                <a:solidFill>
                  <a:srgbClr val="7F7F7F"/>
                </a:solidFill>
                <a:latin typeface="Arial" pitchFamily="34" charset="0"/>
                <a:cs typeface="Arial" pitchFamily="34" charset="0"/>
              </a:rPr>
              <a:t>All </a:t>
            </a:r>
            <a:r>
              <a:rPr kumimoji="1" lang="en-US" sz="600" dirty="0">
                <a:solidFill>
                  <a:srgbClr val="7F7F7F"/>
                </a:solidFill>
                <a:latin typeface="Arial" pitchFamily="34" charset="0"/>
                <a:cs typeface="Arial" pitchFamily="34" charset="0"/>
              </a:rPr>
              <a:t>rights reserved</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8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a:srcRect/>
          <a:stretch>
            <a:fillRect/>
          </a:stretch>
        </p:blipFill>
        <p:spPr bwMode="auto">
          <a:xfrm>
            <a:off x="0" y="4779963"/>
            <a:ext cx="9144000" cy="387350"/>
          </a:xfrm>
          <a:prstGeom prst="rect">
            <a:avLst/>
          </a:prstGeom>
          <a:noFill/>
          <a:ln w="9525">
            <a:noFill/>
            <a:miter lim="800000"/>
            <a:headEnd/>
            <a:tailEnd/>
          </a:ln>
        </p:spPr>
      </p:pic>
      <p:sp>
        <p:nvSpPr>
          <p:cNvPr id="7" name="Slide Number Placeholder 5"/>
          <p:cNvSpPr>
            <a:spLocks noGrp="1"/>
          </p:cNvSpPr>
          <p:nvPr/>
        </p:nvSpPr>
        <p:spPr bwMode="auto">
          <a:xfrm>
            <a:off x="238125" y="4849813"/>
            <a:ext cx="419100" cy="365125"/>
          </a:xfrm>
          <a:prstGeom prst="rect">
            <a:avLst/>
          </a:prstGeom>
          <a:noFill/>
          <a:ln w="9525">
            <a:noFill/>
            <a:miter lim="800000"/>
            <a:headEnd/>
            <a:tailEnd/>
          </a:ln>
        </p:spPr>
        <p:txBody>
          <a:bodyPr anchor="ctr"/>
          <a:lstStyle/>
          <a:p>
            <a:pPr>
              <a:defRPr/>
            </a:pPr>
            <a:fld id="{D9DD1A95-C1D4-4F9A-857F-0557B7623FF8}" type="slidenum">
              <a:rPr lang="en-US" sz="800">
                <a:solidFill>
                  <a:srgbClr val="404040"/>
                </a:solidFill>
                <a:latin typeface="Arial" pitchFamily="34" charset="0"/>
                <a:cs typeface="Arial" pitchFamily="34" charset="0"/>
              </a:rPr>
              <a:pPr>
                <a:defRPr/>
              </a:pPr>
              <a:t>‹#›</a:t>
            </a:fld>
            <a:endParaRPr lang="en-US" sz="800">
              <a:solidFill>
                <a:srgbClr val="404040"/>
              </a:solidFill>
              <a:latin typeface="Arial" pitchFamily="34" charset="0"/>
              <a:cs typeface="Arial" pitchFamily="34" charset="0"/>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headEnd/>
            <a:tailEnd/>
          </a:ln>
        </p:spPr>
        <p:txBody>
          <a:bodyPr lIns="93442" tIns="46725" rIns="93442" bIns="46725" anchor="b" anchorCtr="1">
            <a:spAutoFit/>
          </a:bodyPr>
          <a:lstStyle/>
          <a:p>
            <a:pPr defTabSz="935038">
              <a:defRPr/>
            </a:pPr>
            <a:r>
              <a:rPr lang="en-US" sz="900" noProof="1">
                <a:solidFill>
                  <a:schemeClr val="bg1"/>
                </a:solidFill>
                <a:latin typeface="Arial" pitchFamily="34" charset="0"/>
                <a:ea typeface="Heiti SC Light"/>
                <a:cs typeface="Arial" pitchFamily="34" charset="0"/>
              </a:rPr>
              <a:t>T</a:t>
            </a:r>
            <a:r>
              <a:rPr lang="en-US" altLang="zh-CN" sz="900" noProof="1">
                <a:solidFill>
                  <a:schemeClr val="bg1"/>
                </a:solidFill>
                <a:latin typeface="Arial" pitchFamily="34" charset="0"/>
                <a:ea typeface="Heiti SC Light"/>
                <a:cs typeface="Arial" pitchFamily="34" charset="0"/>
              </a:rPr>
              <a:t>itle:</a:t>
            </a:r>
            <a:endParaRPr lang="en-US" altLang="ja-JP" sz="900" noProof="1">
              <a:solidFill>
                <a:schemeClr val="bg1"/>
              </a:solidFill>
              <a:latin typeface="Arial" pitchFamily="34" charset="0"/>
              <a:ea typeface="Heiti SC Light"/>
              <a:cs typeface="Arial" pitchFamily="34" charset="0"/>
            </a:endParaRPr>
          </a:p>
          <a:p>
            <a:pPr defTabSz="935038">
              <a:defRPr/>
            </a:pPr>
            <a:r>
              <a:rPr lang="en-US" altLang="zh-CN" sz="800" noProof="1">
                <a:solidFill>
                  <a:schemeClr val="bg1"/>
                </a:solidFill>
                <a:latin typeface="Arial" pitchFamily="34" charset="0"/>
                <a:ea typeface="Heiti SC Light"/>
                <a:cs typeface="Arial" pitchFamily="34" charset="0"/>
              </a:rPr>
              <a:t>Type</a:t>
            </a:r>
            <a:r>
              <a:rPr lang="en-US" altLang="ja-JP" sz="800" noProof="1">
                <a:solidFill>
                  <a:schemeClr val="bg1"/>
                </a:solidFill>
                <a:latin typeface="Arial" pitchFamily="34" charset="0"/>
                <a:ea typeface="Heiti SC Light"/>
                <a:cs typeface="Arial" pitchFamily="34" charset="0"/>
              </a:rPr>
              <a:t>: </a:t>
            </a:r>
            <a:r>
              <a:rPr lang="en-US" altLang="ja-JP" sz="800" noProof="1">
                <a:solidFill>
                  <a:schemeClr val="bg1"/>
                </a:solidFill>
                <a:latin typeface="Arial" pitchFamily="34" charset="0"/>
                <a:ea typeface="MS PGothic" pitchFamily="34" charset="-128"/>
                <a:cs typeface="Arial" pitchFamily="34" charset="0"/>
              </a:rPr>
              <a:t>Arial</a:t>
            </a:r>
            <a:endParaRPr lang="en-US" sz="800">
              <a:solidFill>
                <a:schemeClr val="bg1"/>
              </a:solidFill>
              <a:latin typeface="Arial" pitchFamily="34" charset="0"/>
              <a:ea typeface="Heiti SC Light"/>
              <a:cs typeface="Arial" pitchFamily="34" charset="0"/>
            </a:endParaRPr>
          </a:p>
          <a:p>
            <a:pPr defTabSz="935038">
              <a:defRPr/>
            </a:pPr>
            <a:r>
              <a:rPr lang="en-US" sz="800" noProof="1">
                <a:solidFill>
                  <a:schemeClr val="bg1"/>
                </a:solidFill>
                <a:latin typeface="Arial" pitchFamily="34" charset="0"/>
                <a:ea typeface="Heiti SC Light"/>
                <a:cs typeface="Heiti SC Light"/>
              </a:rPr>
              <a:t>S</a:t>
            </a:r>
            <a:r>
              <a:rPr lang="en-US" altLang="zh-CN" sz="800" noProof="1">
                <a:solidFill>
                  <a:schemeClr val="bg1"/>
                </a:solidFill>
                <a:latin typeface="Arial" pitchFamily="34" charset="0"/>
                <a:ea typeface="Heiti SC Light"/>
                <a:cs typeface="Heiti SC Light"/>
              </a:rPr>
              <a:t>ize</a:t>
            </a:r>
            <a:r>
              <a:rPr lang="en-US" sz="800" noProof="1">
                <a:solidFill>
                  <a:schemeClr val="bg1"/>
                </a:solidFill>
                <a:latin typeface="Arial" pitchFamily="34" charset="0"/>
                <a:ea typeface="Heiti SC Light"/>
                <a:cs typeface="Heiti SC Light"/>
              </a:rPr>
              <a:t>：</a:t>
            </a:r>
            <a:r>
              <a:rPr lang="en-US" altLang="ja-JP" sz="800" noProof="1">
                <a:solidFill>
                  <a:schemeClr val="bg1"/>
                </a:solidFill>
                <a:latin typeface="Arial" pitchFamily="34" charset="0"/>
                <a:ea typeface="Heiti SC Light"/>
                <a:cs typeface="Heiti SC Light"/>
              </a:rPr>
              <a:t>22-24</a:t>
            </a:r>
            <a:r>
              <a:rPr lang="en-US" altLang="zh-CN" sz="800" noProof="1">
                <a:solidFill>
                  <a:schemeClr val="bg1"/>
                </a:solidFill>
                <a:latin typeface="Arial" pitchFamily="34" charset="0"/>
                <a:ea typeface="Heiti SC Light"/>
                <a:cs typeface="Heiti SC Light"/>
              </a:rPr>
              <a:t>pt</a:t>
            </a:r>
            <a:endParaRPr lang="en-US" altLang="ja-JP" sz="800" noProof="1">
              <a:solidFill>
                <a:schemeClr val="bg1"/>
              </a:solidFill>
              <a:latin typeface="Arial" pitchFamily="34" charset="0"/>
              <a:ea typeface="Heiti SC Light"/>
              <a:cs typeface="Heiti SC Light"/>
            </a:endParaRPr>
          </a:p>
          <a:p>
            <a:pPr defTabSz="935038">
              <a:defRPr/>
            </a:pPr>
            <a:r>
              <a:rPr lang="en-US" sz="800" noProof="1">
                <a:solidFill>
                  <a:schemeClr val="bg1"/>
                </a:solidFill>
                <a:latin typeface="Arial" pitchFamily="34" charset="0"/>
                <a:ea typeface="Heiti SC Light"/>
                <a:cs typeface="Heiti SC Light"/>
              </a:rPr>
              <a:t>C</a:t>
            </a:r>
            <a:r>
              <a:rPr lang="en-US" altLang="zh-CN" sz="800" noProof="1">
                <a:solidFill>
                  <a:schemeClr val="bg1"/>
                </a:solidFill>
                <a:latin typeface="Arial" pitchFamily="34" charset="0"/>
                <a:ea typeface="Heiti SC Light"/>
                <a:cs typeface="Heiti SC Light"/>
              </a:rPr>
              <a:t>olor</a:t>
            </a:r>
            <a:r>
              <a:rPr lang="en-US" sz="800" noProof="1">
                <a:solidFill>
                  <a:schemeClr val="bg1"/>
                </a:solidFill>
                <a:latin typeface="Arial" pitchFamily="34" charset="0"/>
                <a:ea typeface="Heiti SC Light"/>
                <a:cs typeface="Heiti SC Light"/>
              </a:rPr>
              <a:t>：T</a:t>
            </a:r>
            <a:r>
              <a:rPr lang="en-US" altLang="zh-CN" sz="800" noProof="1">
                <a:solidFill>
                  <a:schemeClr val="bg1"/>
                </a:solidFill>
                <a:latin typeface="Arial" pitchFamily="34" charset="0"/>
                <a:ea typeface="Heiti SC Light"/>
                <a:cs typeface="Heiti SC Light"/>
              </a:rPr>
              <a:t>he ZTE blue</a:t>
            </a:r>
            <a:r>
              <a:rPr lang="en-US" altLang="ja-JP" sz="800" noProof="1">
                <a:solidFill>
                  <a:schemeClr val="bg1"/>
                </a:solidFill>
                <a:latin typeface="Arial" pitchFamily="34" charset="0"/>
                <a:ea typeface="Heiti SC Light"/>
                <a:cs typeface="Heiti SC Light"/>
              </a:rPr>
              <a:t> </a:t>
            </a:r>
          </a:p>
          <a:p>
            <a:pPr defTabSz="935038">
              <a:defRPr/>
            </a:pPr>
            <a:endParaRPr lang="en-US" altLang="zh-CN" sz="900" noProof="1">
              <a:solidFill>
                <a:schemeClr val="bg1"/>
              </a:solidFill>
              <a:latin typeface="Arial" pitchFamily="34" charset="0"/>
              <a:ea typeface="Heiti SC Light"/>
              <a:cs typeface="Heiti SC Light"/>
            </a:endParaRPr>
          </a:p>
          <a:p>
            <a:pPr defTabSz="935038">
              <a:defRPr/>
            </a:pPr>
            <a:r>
              <a:rPr lang="en-US" altLang="zh-CN" sz="900" noProof="1">
                <a:solidFill>
                  <a:schemeClr val="bg1"/>
                </a:solidFill>
                <a:latin typeface="Arial" pitchFamily="34" charset="0"/>
                <a:ea typeface="Heiti SC Light"/>
                <a:cs typeface="Heiti SC Light"/>
              </a:rPr>
              <a:t>Subtitle:</a:t>
            </a:r>
            <a:endParaRPr lang="en-US" altLang="ja-JP" sz="900" noProof="1">
              <a:solidFill>
                <a:schemeClr val="bg1"/>
              </a:solidFill>
              <a:latin typeface="Arial" pitchFamily="34" charset="0"/>
              <a:ea typeface="Heiti SC Light"/>
              <a:cs typeface="Heiti SC Light"/>
            </a:endParaRPr>
          </a:p>
          <a:p>
            <a:pPr defTabSz="935038">
              <a:defRPr/>
            </a:pPr>
            <a:r>
              <a:rPr lang="en-US" sz="800" noProof="1">
                <a:solidFill>
                  <a:schemeClr val="bg1"/>
                </a:solidFill>
                <a:latin typeface="Arial" pitchFamily="34" charset="0"/>
                <a:ea typeface="Heiti SC Light"/>
                <a:cs typeface="Heiti SC Light"/>
              </a:rPr>
              <a:t>T</a:t>
            </a:r>
            <a:r>
              <a:rPr lang="en-US" altLang="zh-CN" sz="800" noProof="1">
                <a:solidFill>
                  <a:schemeClr val="bg1"/>
                </a:solidFill>
                <a:latin typeface="Arial" pitchFamily="34" charset="0"/>
                <a:ea typeface="Heiti SC Light"/>
                <a:cs typeface="Heiti SC Light"/>
              </a:rPr>
              <a:t>ype: </a:t>
            </a:r>
            <a:r>
              <a:rPr lang="en-US" altLang="ja-JP" sz="800" noProof="1">
                <a:solidFill>
                  <a:schemeClr val="bg1"/>
                </a:solidFill>
                <a:latin typeface="Arial" pitchFamily="34" charset="0"/>
                <a:ea typeface="MS PGothic" pitchFamily="34" charset="-128"/>
                <a:cs typeface="Arial" pitchFamily="34" charset="0"/>
              </a:rPr>
              <a:t>Arial</a:t>
            </a:r>
            <a:endParaRPr lang="en-US" sz="800">
              <a:solidFill>
                <a:schemeClr val="bg1"/>
              </a:solidFill>
              <a:latin typeface="Arial" pitchFamily="34" charset="0"/>
              <a:cs typeface="Arial" pitchFamily="34" charset="0"/>
            </a:endParaRPr>
          </a:p>
          <a:p>
            <a:pPr defTabSz="935038">
              <a:defRPr/>
            </a:pPr>
            <a:r>
              <a:rPr lang="en-US" sz="800" noProof="1">
                <a:solidFill>
                  <a:schemeClr val="bg1"/>
                </a:solidFill>
                <a:latin typeface="Arial" pitchFamily="34" charset="0"/>
                <a:ea typeface="Heiti SC Light"/>
                <a:cs typeface="Heiti SC Light"/>
              </a:rPr>
              <a:t>S</a:t>
            </a:r>
            <a:r>
              <a:rPr lang="en-US" altLang="zh-CN" sz="800" noProof="1">
                <a:solidFill>
                  <a:schemeClr val="bg1"/>
                </a:solidFill>
                <a:latin typeface="Arial" pitchFamily="34" charset="0"/>
                <a:ea typeface="Heiti SC Light"/>
                <a:cs typeface="Heiti SC Light"/>
              </a:rPr>
              <a:t>ize</a:t>
            </a:r>
            <a:r>
              <a:rPr lang="en-US" sz="800" noProof="1">
                <a:solidFill>
                  <a:schemeClr val="bg1"/>
                </a:solidFill>
                <a:latin typeface="Arial" pitchFamily="34" charset="0"/>
                <a:ea typeface="Heiti SC Light"/>
                <a:cs typeface="Heiti SC Light"/>
              </a:rPr>
              <a:t>：14-</a:t>
            </a:r>
            <a:r>
              <a:rPr lang="en-US" altLang="ja-JP" sz="800" noProof="1">
                <a:solidFill>
                  <a:schemeClr val="bg1"/>
                </a:solidFill>
                <a:latin typeface="Arial" pitchFamily="34" charset="0"/>
                <a:ea typeface="Heiti SC Light"/>
                <a:cs typeface="Heiti SC Light"/>
              </a:rPr>
              <a:t>18pt</a:t>
            </a:r>
          </a:p>
          <a:p>
            <a:pPr defTabSz="935038">
              <a:defRPr/>
            </a:pPr>
            <a:r>
              <a:rPr lang="en-US" sz="800" noProof="1">
                <a:solidFill>
                  <a:schemeClr val="bg1"/>
                </a:solidFill>
                <a:latin typeface="Arial" pitchFamily="34" charset="0"/>
                <a:ea typeface="Heiti SC Light"/>
                <a:cs typeface="Heiti SC Light"/>
              </a:rPr>
              <a:t>Color: The </a:t>
            </a:r>
            <a:r>
              <a:rPr lang="en-US" altLang="zh-CN" sz="800" noProof="1">
                <a:solidFill>
                  <a:schemeClr val="bg1"/>
                </a:solidFill>
                <a:latin typeface="Arial" pitchFamily="34" charset="0"/>
                <a:ea typeface="Heiti SC Light"/>
                <a:cs typeface="Heiti SC Light"/>
              </a:rPr>
              <a:t>ZTE green</a:t>
            </a:r>
            <a:endParaRPr lang="en-US" altLang="ja-JP" sz="800" noProof="1">
              <a:solidFill>
                <a:schemeClr val="bg1"/>
              </a:solidFill>
              <a:latin typeface="Arial" pitchFamily="34" charset="0"/>
              <a:ea typeface="Heiti SC Light"/>
              <a:cs typeface="Heiti SC Light"/>
            </a:endParaRPr>
          </a:p>
        </p:txBody>
      </p:sp>
      <p:grpSp>
        <p:nvGrpSpPr>
          <p:cNvPr id="9" name="组 5"/>
          <p:cNvGrpSpPr>
            <a:grpSpLocks/>
          </p:cNvGrpSpPr>
          <p:nvPr/>
        </p:nvGrpSpPr>
        <p:grpSpPr bwMode="auto">
          <a:xfrm>
            <a:off x="9364663" y="3851275"/>
            <a:ext cx="1392237" cy="989013"/>
            <a:chOff x="9286278" y="1725515"/>
            <a:chExt cx="1392554" cy="989008"/>
          </a:xfrm>
        </p:grpSpPr>
        <p:grpSp>
          <p:nvGrpSpPr>
            <p:cNvPr id="10" name="组 6"/>
            <p:cNvGrpSpPr>
              <a:grpSpLocks/>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itchFamily="34" charset="0"/>
                  <a:cs typeface="Arial" pitchFamily="34" charset="0"/>
                </a:endParaRPr>
              </a:p>
            </p:txBody>
          </p:sp>
          <p:sp>
            <p:nvSpPr>
              <p:cNvPr id="17" name="文本框 19"/>
              <p:cNvSpPr txBox="1">
                <a:spLocks noChangeArrowheads="1"/>
              </p:cNvSpPr>
              <p:nvPr/>
            </p:nvSpPr>
            <p:spPr bwMode="auto">
              <a:xfrm>
                <a:off x="9503815" y="1757265"/>
                <a:ext cx="717713" cy="198437"/>
              </a:xfrm>
              <a:prstGeom prst="rect">
                <a:avLst/>
              </a:prstGeom>
              <a:noFill/>
              <a:ln w="9525">
                <a:noFill/>
                <a:miter lim="800000"/>
                <a:headEnd/>
                <a:tailEnd/>
              </a:ln>
            </p:spPr>
            <p:txBody>
              <a:bodyPr>
                <a:spAutoFit/>
              </a:bodyPr>
              <a:lstStyle/>
              <a:p>
                <a:pPr>
                  <a:defRPr/>
                </a:pPr>
                <a:r>
                  <a:rPr kumimoji="1" lang="en-US" altLang="zh-CN" sz="700" i="1">
                    <a:solidFill>
                      <a:schemeClr val="bg1"/>
                    </a:solidFill>
                    <a:latin typeface="Arial" pitchFamily="34" charset="0"/>
                    <a:cs typeface="Arial" pitchFamily="34" charset="0"/>
                  </a:rPr>
                  <a:t>G143, B212</a:t>
                </a:r>
                <a:endParaRPr kumimoji="1" lang="zh-CN" altLang="en-US" sz="700" i="1">
                  <a:solidFill>
                    <a:schemeClr val="bg1"/>
                  </a:solidFill>
                  <a:latin typeface="Arial" pitchFamily="34" charset="0"/>
                  <a:cs typeface="Arial" pitchFamily="34" charset="0"/>
                </a:endParaRPr>
              </a:p>
            </p:txBody>
          </p:sp>
        </p:grpSp>
        <p:grpSp>
          <p:nvGrpSpPr>
            <p:cNvPr id="11" name="组 9"/>
            <p:cNvGrpSpPr>
              <a:grpSpLocks/>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itchFamily="34" charset="0"/>
                  <a:cs typeface="Arial" pitchFamily="34" charset="0"/>
                </a:endParaRPr>
              </a:p>
            </p:txBody>
          </p:sp>
          <p:sp>
            <p:nvSpPr>
              <p:cNvPr id="15" name="文本框 15"/>
              <p:cNvSpPr txBox="1">
                <a:spLocks noChangeArrowheads="1"/>
              </p:cNvSpPr>
              <p:nvPr/>
            </p:nvSpPr>
            <p:spPr bwMode="auto">
              <a:xfrm>
                <a:off x="9503815" y="2130326"/>
                <a:ext cx="981298" cy="198436"/>
              </a:xfrm>
              <a:prstGeom prst="rect">
                <a:avLst/>
              </a:prstGeom>
              <a:noFill/>
              <a:ln w="9525">
                <a:noFill/>
                <a:miter lim="800000"/>
                <a:headEnd/>
                <a:tailEnd/>
              </a:ln>
            </p:spPr>
            <p:txBody>
              <a:bodyPr>
                <a:spAutoFit/>
              </a:bodyPr>
              <a:lstStyle/>
              <a:p>
                <a:pPr>
                  <a:defRPr/>
                </a:pPr>
                <a:r>
                  <a:rPr kumimoji="1" lang="en-US" altLang="zh-CN" sz="700" i="1">
                    <a:solidFill>
                      <a:schemeClr val="bg1"/>
                    </a:solidFill>
                    <a:latin typeface="Arial" pitchFamily="34" charset="0"/>
                    <a:cs typeface="Arial" pitchFamily="34" charset="0"/>
                  </a:rPr>
                  <a:t>R140,G198, B62</a:t>
                </a:r>
                <a:endParaRPr kumimoji="1" lang="zh-CN" altLang="en-US" sz="700" i="1">
                  <a:solidFill>
                    <a:schemeClr val="bg1"/>
                  </a:solidFill>
                  <a:latin typeface="Arial" pitchFamily="34" charset="0"/>
                  <a:cs typeface="Arial" pitchFamily="34" charset="0"/>
                </a:endParaRPr>
              </a:p>
            </p:txBody>
          </p:sp>
        </p:grpSp>
        <p:sp>
          <p:nvSpPr>
            <p:cNvPr id="12" name="矩形 11"/>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itchFamily="34" charset="0"/>
                <a:cs typeface="Arial" pitchFamily="34" charset="0"/>
              </a:endParaRPr>
            </a:p>
          </p:txBody>
        </p:sp>
        <p:sp>
          <p:nvSpPr>
            <p:cNvPr id="13" name="文本框 12"/>
            <p:cNvSpPr txBox="1">
              <a:spLocks noChangeArrowheads="1"/>
            </p:cNvSpPr>
            <p:nvPr/>
          </p:nvSpPr>
          <p:spPr bwMode="auto">
            <a:xfrm>
              <a:off x="9503815" y="2490686"/>
              <a:ext cx="1175017" cy="200024"/>
            </a:xfrm>
            <a:prstGeom prst="rect">
              <a:avLst/>
            </a:prstGeom>
            <a:noFill/>
            <a:ln w="9525">
              <a:noFill/>
              <a:miter lim="800000"/>
              <a:headEnd/>
              <a:tailEnd/>
            </a:ln>
          </p:spPr>
          <p:txBody>
            <a:bodyPr>
              <a:spAutoFit/>
            </a:bodyPr>
            <a:lstStyle/>
            <a:p>
              <a:pPr>
                <a:defRPr/>
              </a:pPr>
              <a:r>
                <a:rPr kumimoji="1" lang="en-US" altLang="zh-CN" sz="700" i="1">
                  <a:solidFill>
                    <a:schemeClr val="bg1"/>
                  </a:solidFill>
                  <a:latin typeface="Arial" pitchFamily="34" charset="0"/>
                  <a:cs typeface="Arial" pitchFamily="34" charset="0"/>
                </a:rPr>
                <a:t>R90,G203, B245</a:t>
              </a:r>
              <a:endParaRPr kumimoji="1" lang="zh-CN" altLang="en-US" sz="700" i="1">
                <a:solidFill>
                  <a:schemeClr val="bg1"/>
                </a:solidFill>
                <a:latin typeface="Arial" pitchFamily="34" charset="0"/>
                <a:cs typeface="Arial" pitchFamily="34" charset="0"/>
              </a:endParaRPr>
            </a:p>
          </p:txBody>
        </p:sp>
      </p:grpSp>
      <p:sp>
        <p:nvSpPr>
          <p:cNvPr id="23" name="文本占位符 2"/>
          <p:cNvSpPr>
            <a:spLocks noGrp="1"/>
          </p:cNvSpPr>
          <p:nvPr>
            <p:ph idx="11"/>
          </p:nvPr>
        </p:nvSpPr>
        <p:spPr>
          <a:xfrm>
            <a:off x="5678397" y="1270076"/>
            <a:ext cx="3171501"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itchFamily="34" charset="0"/>
                <a:cs typeface="Arial" pitchFamily="34" charset="0"/>
              </a:defRPr>
            </a:lvl1pPr>
            <a:lvl2pPr>
              <a:defRPr kumimoji="1" lang="zh-CN" altLang="en-US" sz="1400" b="0" i="0" kern="1200" dirty="0" smtClean="0">
                <a:solidFill>
                  <a:schemeClr val="tx1">
                    <a:lumMod val="75000"/>
                    <a:lumOff val="25000"/>
                  </a:schemeClr>
                </a:solidFill>
                <a:latin typeface="Arial" pitchFamily="34" charset="0"/>
                <a:ea typeface="微软雅黑"/>
                <a:cs typeface="Arial" pitchFamily="34" charset="0"/>
              </a:defRPr>
            </a:lvl2pPr>
          </a:lstStyle>
          <a:p>
            <a:pPr lvl="0"/>
            <a:r>
              <a:rPr lang="en-US" altLang="zh-CN" smtClean="0"/>
              <a:t>Click to edit Master text styles</a:t>
            </a:r>
          </a:p>
          <a:p>
            <a:pPr lvl="1"/>
            <a:r>
              <a:rPr lang="en-US" altLang="zh-CN" smtClean="0"/>
              <a:t>Second level</a:t>
            </a:r>
          </a:p>
        </p:txBody>
      </p:sp>
      <p:sp>
        <p:nvSpPr>
          <p:cNvPr id="25" name="文本占位符 2"/>
          <p:cNvSpPr>
            <a:spLocks noGrp="1"/>
          </p:cNvSpPr>
          <p:nvPr>
            <p:ph idx="12"/>
          </p:nvPr>
        </p:nvSpPr>
        <p:spPr>
          <a:xfrm>
            <a:off x="336136" y="1270076"/>
            <a:ext cx="5041495"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itchFamily="34" charset="0"/>
                <a:cs typeface="Arial" pitchFamily="34" charset="0"/>
              </a:defRPr>
            </a:lvl1pPr>
            <a:lvl2pPr>
              <a:defRPr kumimoji="1" lang="zh-CN" altLang="en-US" sz="1400" b="0" i="0" kern="1200" dirty="0" smtClean="0">
                <a:solidFill>
                  <a:schemeClr val="tx1">
                    <a:lumMod val="75000"/>
                    <a:lumOff val="25000"/>
                  </a:schemeClr>
                </a:solidFill>
                <a:latin typeface="Arial" pitchFamily="34" charset="0"/>
                <a:ea typeface="微软雅黑"/>
                <a:cs typeface="Arial" pitchFamily="34" charset="0"/>
              </a:defRPr>
            </a:lvl2pPr>
          </a:lstStyle>
          <a:p>
            <a:pPr lvl="0"/>
            <a:r>
              <a:rPr lang="en-US" altLang="zh-CN" smtClean="0"/>
              <a:t>Click to edit Master text styles</a:t>
            </a:r>
          </a:p>
          <a:p>
            <a:pPr lvl="1"/>
            <a:r>
              <a:rPr lang="en-US" altLang="zh-CN" smtClean="0"/>
              <a:t>Second level</a:t>
            </a:r>
          </a:p>
        </p:txBody>
      </p:sp>
      <p:sp>
        <p:nvSpPr>
          <p:cNvPr id="26"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itchFamily="34" charset="0"/>
                <a:cs typeface="Arial" pitchFamily="34" charset="0"/>
              </a:defRPr>
            </a:lvl1pPr>
          </a:lstStyle>
          <a:p>
            <a:pPr lvl="0"/>
            <a:r>
              <a:rPr lang="en-US" altLang="zh-CN" smtClean="0"/>
              <a:t>Click to edit Master title style</a:t>
            </a:r>
            <a:endParaRPr lang="zh-CN" altLang="en-US" dirty="0"/>
          </a:p>
        </p:txBody>
      </p:sp>
      <p:sp>
        <p:nvSpPr>
          <p:cNvPr id="19" name="TextBox 18"/>
          <p:cNvSpPr txBox="1">
            <a:spLocks noChangeArrowheads="1"/>
          </p:cNvSpPr>
          <p:nvPr userDrawn="1"/>
        </p:nvSpPr>
        <p:spPr bwMode="auto">
          <a:xfrm>
            <a:off x="7782501" y="193676"/>
            <a:ext cx="1081088" cy="304800"/>
          </a:xfrm>
          <a:prstGeom prst="rect">
            <a:avLst/>
          </a:prstGeom>
          <a:noFill/>
          <a:ln w="9525">
            <a:noFill/>
            <a:miter lim="800000"/>
            <a:headEnd/>
            <a:tailEnd/>
          </a:ln>
        </p:spPr>
        <p:txBody>
          <a:bodyPr lIns="0" tIns="0" rIns="0" bIns="0"/>
          <a:lstStyle/>
          <a:p>
            <a:pPr>
              <a:defRPr/>
            </a:pPr>
            <a:r>
              <a:rPr lang="en-US" sz="1000" dirty="0">
                <a:solidFill>
                  <a:srgbClr val="404040"/>
                </a:solidFill>
                <a:latin typeface="Arial" pitchFamily="34" charset="0"/>
                <a:ea typeface="Heiti SC Light"/>
                <a:cs typeface="Arial" pitchFamily="34" charset="0"/>
              </a:rPr>
              <a:t>Internal use only▲</a:t>
            </a:r>
            <a:endParaRPr kumimoji="1" lang="en-US" sz="1000" dirty="0">
              <a:solidFill>
                <a:srgbClr val="404040"/>
              </a:solidFill>
              <a:latin typeface="Arial" pitchFamily="34" charset="0"/>
              <a:ea typeface="Heiti SC Light"/>
              <a:cs typeface="Arial" pitchFamily="34" charset="0"/>
            </a:endParaRPr>
          </a:p>
        </p:txBody>
      </p:sp>
      <p:sp>
        <p:nvSpPr>
          <p:cNvPr id="20" name="TextBox 16"/>
          <p:cNvSpPr txBox="1">
            <a:spLocks noChangeArrowheads="1"/>
          </p:cNvSpPr>
          <p:nvPr userDrawn="1"/>
        </p:nvSpPr>
        <p:spPr bwMode="auto">
          <a:xfrm>
            <a:off x="4271963" y="4914900"/>
            <a:ext cx="1000518" cy="169863"/>
          </a:xfrm>
          <a:prstGeom prst="rect">
            <a:avLst/>
          </a:prstGeom>
          <a:noFill/>
          <a:ln w="9525">
            <a:noFill/>
            <a:miter lim="800000"/>
            <a:headEnd/>
            <a:tailEnd/>
          </a:ln>
        </p:spPr>
        <p:txBody>
          <a:bodyPr lIns="0" tIns="0" rIns="0" bIns="0"/>
          <a:lstStyle/>
          <a:p>
            <a:pPr>
              <a:defRPr/>
            </a:pPr>
            <a:r>
              <a:rPr kumimoji="1" lang="en-US" sz="600" dirty="0">
                <a:solidFill>
                  <a:srgbClr val="7F7F7F"/>
                </a:solidFill>
                <a:latin typeface="Arial" pitchFamily="34" charset="0"/>
                <a:cs typeface="Arial" pitchFamily="34" charset="0"/>
              </a:rPr>
              <a:t>© ZTE </a:t>
            </a:r>
            <a:r>
              <a:rPr kumimoji="1" lang="en-US" sz="600" dirty="0" smtClean="0">
                <a:solidFill>
                  <a:srgbClr val="7F7F7F"/>
                </a:solidFill>
                <a:latin typeface="Arial" pitchFamily="34" charset="0"/>
                <a:cs typeface="Arial" pitchFamily="34" charset="0"/>
              </a:rPr>
              <a:t>All </a:t>
            </a:r>
            <a:r>
              <a:rPr kumimoji="1" lang="en-US" sz="600" dirty="0">
                <a:solidFill>
                  <a:srgbClr val="7F7F7F"/>
                </a:solidFill>
                <a:latin typeface="Arial" pitchFamily="34" charset="0"/>
                <a:cs typeface="Arial" pitchFamily="34" charset="0"/>
              </a:rPr>
              <a:t>rights reserved</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感谢">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a:xfrm>
            <a:off x="1196858" y="1493618"/>
            <a:ext cx="6144216" cy="1115297"/>
          </a:xfrm>
        </p:spPr>
        <p:txBody>
          <a:bodyPr rtlCol="0">
            <a:noAutofit/>
          </a:bodyPr>
          <a:lstStyle>
            <a:lvl1pPr>
              <a:defRPr lang="en-US" sz="4000" baseline="0" dirty="0">
                <a:solidFill>
                  <a:schemeClr val="bg1"/>
                </a:solidFill>
                <a:latin typeface="Arial" pitchFamily="34" charset="0"/>
                <a:cs typeface="Arial" pitchFamily="34" charset="0"/>
              </a:defRPr>
            </a:lvl1pPr>
          </a:lstStyle>
          <a:p>
            <a:pPr lvl="0"/>
            <a:r>
              <a:rPr lang="en-US" altLang="zh-CN" smtClean="0"/>
              <a:t>Click to edit Master title style</a:t>
            </a:r>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1">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cSld name="2">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358775" y="1200150"/>
            <a:ext cx="4168775"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79950" y="1200150"/>
            <a:ext cx="4170363"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333375" y="341313"/>
            <a:ext cx="8516938" cy="7223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358775" y="1200150"/>
            <a:ext cx="8491538" cy="31892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p>
        </p:txBody>
      </p:sp>
    </p:spTree>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Lst>
  <p:timing>
    <p:tnLst>
      <p:par>
        <p:cTn id="1" dur="indefinite" restart="never" nodeType="tmRoot"/>
      </p:par>
    </p:tnLst>
  </p:timing>
  <p:txStyles>
    <p:titleStyle>
      <a:lvl1pPr algn="l" defTabSz="457200" rtl="0" eaLnBrk="1" fontAlgn="base" hangingPunct="1">
        <a:spcBef>
          <a:spcPct val="0"/>
        </a:spcBef>
        <a:spcAft>
          <a:spcPct val="0"/>
        </a:spcAft>
        <a:defRPr kumimoji="1" lang="zh-CN" altLang="en-US" sz="2400" kern="1200" dirty="0">
          <a:solidFill>
            <a:schemeClr val="tx1"/>
          </a:solidFill>
          <a:latin typeface="+mn-lt"/>
          <a:ea typeface="微软雅黑"/>
          <a:cs typeface="+mn-cs"/>
        </a:defRPr>
      </a:lvl1pPr>
      <a:lvl2pPr algn="l" defTabSz="457200" rtl="0" eaLnBrk="1" fontAlgn="base" hangingPunct="1">
        <a:spcBef>
          <a:spcPct val="0"/>
        </a:spcBef>
        <a:spcAft>
          <a:spcPct val="0"/>
        </a:spcAft>
        <a:defRPr kumimoji="1" sz="2400">
          <a:solidFill>
            <a:schemeClr val="tx1"/>
          </a:solidFill>
          <a:latin typeface="Calibri" pitchFamily="34" charset="0"/>
          <a:ea typeface="微软雅黑" pitchFamily="34" charset="-122"/>
        </a:defRPr>
      </a:lvl2pPr>
      <a:lvl3pPr algn="l" defTabSz="457200" rtl="0" eaLnBrk="1" fontAlgn="base" hangingPunct="1">
        <a:spcBef>
          <a:spcPct val="0"/>
        </a:spcBef>
        <a:spcAft>
          <a:spcPct val="0"/>
        </a:spcAft>
        <a:defRPr kumimoji="1" sz="2400">
          <a:solidFill>
            <a:schemeClr val="tx1"/>
          </a:solidFill>
          <a:latin typeface="Calibri" pitchFamily="34" charset="0"/>
          <a:ea typeface="微软雅黑" pitchFamily="34" charset="-122"/>
        </a:defRPr>
      </a:lvl3pPr>
      <a:lvl4pPr algn="l" defTabSz="457200" rtl="0" eaLnBrk="1" fontAlgn="base" hangingPunct="1">
        <a:spcBef>
          <a:spcPct val="0"/>
        </a:spcBef>
        <a:spcAft>
          <a:spcPct val="0"/>
        </a:spcAft>
        <a:defRPr kumimoji="1" sz="2400">
          <a:solidFill>
            <a:schemeClr val="tx1"/>
          </a:solidFill>
          <a:latin typeface="Calibri" pitchFamily="34" charset="0"/>
          <a:ea typeface="微软雅黑" pitchFamily="34" charset="-122"/>
        </a:defRPr>
      </a:lvl4pPr>
      <a:lvl5pPr algn="l" defTabSz="457200" rtl="0" eaLnBrk="1" fontAlgn="base" hangingPunct="1">
        <a:spcBef>
          <a:spcPct val="0"/>
        </a:spcBef>
        <a:spcAft>
          <a:spcPct val="0"/>
        </a:spcAft>
        <a:defRPr kumimoji="1" sz="2400">
          <a:solidFill>
            <a:schemeClr val="tx1"/>
          </a:solidFill>
          <a:latin typeface="Calibri" pitchFamily="34" charset="0"/>
          <a:ea typeface="微软雅黑" pitchFamily="34" charset="-122"/>
        </a:defRPr>
      </a:lvl5pPr>
      <a:lvl6pPr marL="457200" algn="l" defTabSz="457200" rtl="0" eaLnBrk="1" fontAlgn="base" hangingPunct="1">
        <a:spcBef>
          <a:spcPct val="0"/>
        </a:spcBef>
        <a:spcAft>
          <a:spcPct val="0"/>
        </a:spcAft>
        <a:defRPr kumimoji="1" sz="2400">
          <a:solidFill>
            <a:schemeClr val="tx1"/>
          </a:solidFill>
          <a:latin typeface="Calibri" pitchFamily="34" charset="0"/>
          <a:ea typeface="微软雅黑" pitchFamily="34" charset="-122"/>
        </a:defRPr>
      </a:lvl6pPr>
      <a:lvl7pPr marL="914400" algn="l" defTabSz="457200" rtl="0" eaLnBrk="1" fontAlgn="base" hangingPunct="1">
        <a:spcBef>
          <a:spcPct val="0"/>
        </a:spcBef>
        <a:spcAft>
          <a:spcPct val="0"/>
        </a:spcAft>
        <a:defRPr kumimoji="1" sz="2400">
          <a:solidFill>
            <a:schemeClr val="tx1"/>
          </a:solidFill>
          <a:latin typeface="Calibri" pitchFamily="34" charset="0"/>
          <a:ea typeface="微软雅黑" pitchFamily="34" charset="-122"/>
        </a:defRPr>
      </a:lvl7pPr>
      <a:lvl8pPr marL="1371600" algn="l" defTabSz="457200" rtl="0" eaLnBrk="1" fontAlgn="base" hangingPunct="1">
        <a:spcBef>
          <a:spcPct val="0"/>
        </a:spcBef>
        <a:spcAft>
          <a:spcPct val="0"/>
        </a:spcAft>
        <a:defRPr kumimoji="1" sz="2400">
          <a:solidFill>
            <a:schemeClr val="tx1"/>
          </a:solidFill>
          <a:latin typeface="Calibri" pitchFamily="34" charset="0"/>
          <a:ea typeface="微软雅黑" pitchFamily="34" charset="-122"/>
        </a:defRPr>
      </a:lvl8pPr>
      <a:lvl9pPr marL="1828800" algn="l" defTabSz="457200" rtl="0" eaLnBrk="1" fontAlgn="base" hangingPunct="1">
        <a:spcBef>
          <a:spcPct val="0"/>
        </a:spcBef>
        <a:spcAft>
          <a:spcPct val="0"/>
        </a:spcAft>
        <a:defRPr kumimoji="1" sz="2400">
          <a:solidFill>
            <a:schemeClr val="tx1"/>
          </a:solidFill>
          <a:latin typeface="Calibri" pitchFamily="34" charset="0"/>
          <a:ea typeface="微软雅黑" pitchFamily="34" charset="-122"/>
        </a:defRPr>
      </a:lvl9pPr>
    </p:titleStyle>
    <p:bodyStyle>
      <a:lvl1pPr algn="l" defTabSz="457200" rtl="0" eaLnBrk="1" fontAlgn="base" hangingPunct="1">
        <a:lnSpc>
          <a:spcPct val="120000"/>
        </a:lnSpc>
        <a:spcBef>
          <a:spcPct val="20000"/>
        </a:spcBef>
        <a:spcAft>
          <a:spcPct val="0"/>
        </a:spcAft>
        <a:buFont typeface="Arial" pitchFamily="34" charset="0"/>
        <a:defRPr sz="2000" kern="1200">
          <a:solidFill>
            <a:schemeClr val="tx1"/>
          </a:solidFill>
          <a:latin typeface="+mn-lt"/>
          <a:ea typeface="微软雅黑"/>
          <a:cs typeface="+mn-cs"/>
        </a:defRPr>
      </a:lvl1pPr>
      <a:lvl2pPr marL="742950" indent="-285750" algn="l" defTabSz="457200" rtl="0" eaLnBrk="1" fontAlgn="base" hangingPunct="1">
        <a:lnSpc>
          <a:spcPct val="120000"/>
        </a:lnSpc>
        <a:spcBef>
          <a:spcPct val="20000"/>
        </a:spcBef>
        <a:spcAft>
          <a:spcPct val="0"/>
        </a:spcAft>
        <a:buFont typeface="Arial" pitchFamily="34" charset="0"/>
        <a:buChar char="–"/>
        <a:defRPr kern="1200">
          <a:solidFill>
            <a:schemeClr val="tx1"/>
          </a:solidFill>
          <a:latin typeface="+mn-lt"/>
          <a:ea typeface="微软雅黑"/>
          <a:cs typeface="+mn-cs"/>
        </a:defRPr>
      </a:lvl2pPr>
      <a:lvl3pPr marL="1143000" indent="-228600" algn="l" defTabSz="457200" rtl="0" eaLnBrk="1" fontAlgn="base" hangingPunct="1">
        <a:lnSpc>
          <a:spcPct val="120000"/>
        </a:lnSpc>
        <a:spcBef>
          <a:spcPct val="20000"/>
        </a:spcBef>
        <a:spcAft>
          <a:spcPct val="0"/>
        </a:spcAft>
        <a:buFont typeface="Arial" pitchFamily="34" charset="0"/>
        <a:buChar char="•"/>
        <a:defRPr sz="1600" kern="1200">
          <a:solidFill>
            <a:schemeClr val="tx1"/>
          </a:solidFill>
          <a:latin typeface="+mn-lt"/>
          <a:ea typeface="微软雅黑"/>
          <a:cs typeface="+mn-cs"/>
        </a:defRPr>
      </a:lvl3pPr>
      <a:lvl4pPr marL="1600200" indent="-228600" algn="l" defTabSz="457200" rtl="0" eaLnBrk="1" fontAlgn="base" hangingPunct="1">
        <a:lnSpc>
          <a:spcPct val="120000"/>
        </a:lnSpc>
        <a:spcBef>
          <a:spcPct val="20000"/>
        </a:spcBef>
        <a:spcAft>
          <a:spcPct val="0"/>
        </a:spcAft>
        <a:buFont typeface="Arial" pitchFamily="34" charset="0"/>
        <a:buChar char="–"/>
        <a:defRPr sz="1400" kern="1200">
          <a:solidFill>
            <a:schemeClr val="tx1"/>
          </a:solidFill>
          <a:latin typeface="+mn-lt"/>
          <a:ea typeface="微软雅黑"/>
          <a:cs typeface="+mn-cs"/>
        </a:defRPr>
      </a:lvl4pPr>
      <a:lvl5pPr marL="2057400" indent="-228600" algn="l" defTabSz="457200" rtl="0" eaLnBrk="1" fontAlgn="base" hangingPunct="1">
        <a:lnSpc>
          <a:spcPct val="120000"/>
        </a:lnSpc>
        <a:spcBef>
          <a:spcPct val="20000"/>
        </a:spcBef>
        <a:spcAft>
          <a:spcPct val="0"/>
        </a:spcAft>
        <a:buFont typeface="Arial" pitchFamily="34" charset="0"/>
        <a:buChar char="»"/>
        <a:defRPr sz="1200" kern="1200">
          <a:solidFill>
            <a:schemeClr val="tx1"/>
          </a:solidFill>
          <a:latin typeface="+mn-lt"/>
          <a:ea typeface="微软雅黑"/>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oleObject" Target="../embeddings/oleObject2.bin"/></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8194" name="Text Placeholder 2"/>
          <p:cNvSpPr>
            <a:spLocks noGrp="1"/>
          </p:cNvSpPr>
          <p:nvPr>
            <p:ph type="body" sz="quarter" idx="10"/>
          </p:nvPr>
        </p:nvSpPr>
        <p:spPr>
          <a:xfrm>
            <a:off x="419581" y="1641292"/>
            <a:ext cx="8341647" cy="682034"/>
          </a:xfrm>
        </p:spPr>
        <p:txBody>
          <a:bodyPr>
            <a:noAutofit/>
          </a:bodyPr>
          <a:lstStyle/>
          <a:p>
            <a:pPr algn="ctr"/>
            <a:r>
              <a:rPr lang="en-US" altLang="zh-CN" sz="3200" dirty="0" smtClean="0"/>
              <a:t>Comparison between NR options </a:t>
            </a:r>
          </a:p>
          <a:p>
            <a:pPr algn="ctr"/>
            <a:r>
              <a:rPr lang="en-US" altLang="zh-CN" sz="3200" dirty="0" smtClean="0"/>
              <a:t>assuming NGCN is deployed</a:t>
            </a:r>
          </a:p>
        </p:txBody>
      </p:sp>
      <p:sp>
        <p:nvSpPr>
          <p:cNvPr id="8196" name="Title 7"/>
          <p:cNvSpPr>
            <a:spLocks noGrp="1"/>
          </p:cNvSpPr>
          <p:nvPr>
            <p:ph type="ctrTitle"/>
          </p:nvPr>
        </p:nvSpPr>
        <p:spPr>
          <a:xfrm>
            <a:off x="291990" y="202019"/>
            <a:ext cx="4759361" cy="1264023"/>
          </a:xfrm>
        </p:spPr>
        <p:txBody>
          <a:bodyPr/>
          <a:lstStyle/>
          <a:p>
            <a:pPr>
              <a:lnSpc>
                <a:spcPts val="2200"/>
              </a:lnSpc>
            </a:pPr>
            <a:r>
              <a:rPr lang="en-US" altLang="zh-CN" sz="1400" b="0" dirty="0" smtClean="0"/>
              <a:t>RP-161690</a:t>
            </a:r>
            <a:br>
              <a:rPr lang="en-US" altLang="zh-CN" sz="1400" b="0" dirty="0" smtClean="0"/>
            </a:br>
            <a:r>
              <a:rPr lang="en-US" altLang="zh-CN" sz="1400" b="0" dirty="0" smtClean="0"/>
              <a:t>Agenda item 9.2.2</a:t>
            </a:r>
            <a:br>
              <a:rPr lang="en-US" altLang="zh-CN" sz="1400" b="0" dirty="0" smtClean="0"/>
            </a:br>
            <a:r>
              <a:rPr lang="en-US" altLang="zh-CN" sz="1400" b="0" dirty="0" smtClean="0"/>
              <a:t>3GPP RAN #73</a:t>
            </a:r>
            <a:br>
              <a:rPr lang="en-US" altLang="zh-CN" sz="1400" b="0" dirty="0" smtClean="0"/>
            </a:br>
            <a:r>
              <a:rPr lang="en-US" altLang="zh-CN" sz="1400" b="0" dirty="0" smtClean="0"/>
              <a:t>New Orleans, USA, September 2016</a:t>
            </a:r>
            <a:endParaRPr lang="en-US" sz="1400" b="0" dirty="0" smtClean="0">
              <a:ea typeface="微软雅黑" pitchFamily="34"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Support of vertical industries</a:t>
            </a:r>
            <a:endParaRPr lang="zh-CN" altLang="en-US" dirty="0"/>
          </a:p>
        </p:txBody>
      </p:sp>
      <p:sp>
        <p:nvSpPr>
          <p:cNvPr id="3" name="内容占位符 2"/>
          <p:cNvSpPr>
            <a:spLocks noGrp="1"/>
          </p:cNvSpPr>
          <p:nvPr>
            <p:ph sz="half" idx="1"/>
          </p:nvPr>
        </p:nvSpPr>
        <p:spPr>
          <a:xfrm>
            <a:off x="358775" y="1200150"/>
            <a:ext cx="8491538" cy="3189288"/>
          </a:xfrm>
        </p:spPr>
        <p:txBody>
          <a:bodyPr/>
          <a:lstStyle/>
          <a:p>
            <a:r>
              <a:rPr lang="en-US" altLang="zh-CN" sz="2000" dirty="0" smtClean="0"/>
              <a:t>Option 2 can meet 5G requirement  for verticals, e.g. </a:t>
            </a:r>
            <a:r>
              <a:rPr lang="en-US" altLang="zh-CN" sz="2000" dirty="0" err="1" smtClean="0"/>
              <a:t>mTMC</a:t>
            </a:r>
            <a:r>
              <a:rPr lang="en-US" altLang="zh-CN" sz="2000" dirty="0" smtClean="0"/>
              <a:t> and URLLC</a:t>
            </a:r>
          </a:p>
          <a:p>
            <a:r>
              <a:rPr lang="en-US" altLang="zh-CN" sz="2000" dirty="0" smtClean="0"/>
              <a:t>Option 5/7/7a can NOT meet 5G requirement  for verticals, e.g. </a:t>
            </a:r>
            <a:r>
              <a:rPr lang="en-US" altLang="zh-CN" sz="2000" dirty="0" err="1" smtClean="0"/>
              <a:t>mTMC</a:t>
            </a:r>
            <a:r>
              <a:rPr lang="en-US" altLang="zh-CN" sz="2000" dirty="0" smtClean="0"/>
              <a:t> and URLLC</a:t>
            </a:r>
            <a:endParaRPr lang="zh-CN" alt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Summary</a:t>
            </a:r>
            <a:endParaRPr lang="zh-CN" altLang="en-US" dirty="0"/>
          </a:p>
        </p:txBody>
      </p:sp>
      <p:graphicFrame>
        <p:nvGraphicFramePr>
          <p:cNvPr id="5" name="表格 4"/>
          <p:cNvGraphicFramePr>
            <a:graphicFrameLocks noGrp="1"/>
          </p:cNvGraphicFramePr>
          <p:nvPr/>
        </p:nvGraphicFramePr>
        <p:xfrm>
          <a:off x="1617025" y="931492"/>
          <a:ext cx="6096000" cy="3134360"/>
        </p:xfrm>
        <a:graphic>
          <a:graphicData uri="http://schemas.openxmlformats.org/drawingml/2006/table">
            <a:tbl>
              <a:tblPr firstRow="1" bandRow="1">
                <a:tableStyleId>{5C22544A-7EE6-4342-B048-85BDC9FD1C3A}</a:tableStyleId>
              </a:tblPr>
              <a:tblGrid>
                <a:gridCol w="2032000"/>
                <a:gridCol w="2032000"/>
                <a:gridCol w="2032000"/>
              </a:tblGrid>
              <a:tr h="370840">
                <a:tc>
                  <a:txBody>
                    <a:bodyPr/>
                    <a:lstStyle/>
                    <a:p>
                      <a:endParaRPr lang="zh-CN" altLang="en-US" dirty="0"/>
                    </a:p>
                  </a:txBody>
                  <a:tcPr/>
                </a:tc>
                <a:tc>
                  <a:txBody>
                    <a:bodyPr/>
                    <a:lstStyle/>
                    <a:p>
                      <a:r>
                        <a:rPr lang="en-US" altLang="zh-CN" dirty="0" smtClean="0"/>
                        <a:t>Option 2/4/4a</a:t>
                      </a:r>
                      <a:endParaRPr lang="zh-CN" altLang="en-US" dirty="0"/>
                    </a:p>
                  </a:txBody>
                  <a:tcPr/>
                </a:tc>
                <a:tc>
                  <a:txBody>
                    <a:bodyPr/>
                    <a:lstStyle/>
                    <a:p>
                      <a:r>
                        <a:rPr lang="en-US" altLang="zh-CN" dirty="0" smtClean="0"/>
                        <a:t>Option 5/7/7a</a:t>
                      </a:r>
                      <a:endParaRPr lang="zh-CN" altLang="en-US" dirty="0"/>
                    </a:p>
                  </a:txBody>
                  <a:tcPr/>
                </a:tc>
              </a:tr>
              <a:tr h="370840">
                <a:tc>
                  <a:txBody>
                    <a:bodyPr/>
                    <a:lstStyle/>
                    <a:p>
                      <a:r>
                        <a:rPr lang="en-US" altLang="zh-CN" dirty="0" smtClean="0"/>
                        <a:t>UE requirements</a:t>
                      </a:r>
                      <a:endParaRPr lang="zh-CN" altLang="en-US" dirty="0"/>
                    </a:p>
                  </a:txBody>
                  <a:tcPr/>
                </a:tc>
                <a:tc>
                  <a:txBody>
                    <a:bodyPr/>
                    <a:lstStyle/>
                    <a:p>
                      <a:r>
                        <a:rPr lang="en-US" altLang="zh-CN" dirty="0" smtClean="0">
                          <a:sym typeface="Wingdings" pitchFamily="2" charset="2"/>
                        </a:rPr>
                        <a:t></a:t>
                      </a:r>
                      <a:endParaRPr lang="zh-CN" altLang="en-US" dirty="0"/>
                    </a:p>
                  </a:txBody>
                  <a:tcPr/>
                </a:tc>
                <a:tc>
                  <a:txBody>
                    <a:bodyPr/>
                    <a:lstStyle/>
                    <a:p>
                      <a:r>
                        <a:rPr lang="en-US" altLang="zh-CN" dirty="0" smtClean="0">
                          <a:sym typeface="Wingdings" pitchFamily="2" charset="2"/>
                        </a:rPr>
                        <a:t></a:t>
                      </a:r>
                      <a:endParaRPr lang="zh-CN" altLang="en-US" dirty="0"/>
                    </a:p>
                  </a:txBody>
                  <a:tcPr/>
                </a:tc>
              </a:tr>
              <a:tr h="370840">
                <a:tc>
                  <a:txBody>
                    <a:bodyPr/>
                    <a:lstStyle/>
                    <a:p>
                      <a:r>
                        <a:rPr lang="en-US" altLang="zh-CN" dirty="0" smtClean="0"/>
                        <a:t>Impact on LTE </a:t>
                      </a:r>
                      <a:r>
                        <a:rPr lang="en-US" altLang="zh-CN" dirty="0" err="1" smtClean="0"/>
                        <a:t>eNB</a:t>
                      </a:r>
                      <a:endParaRPr lang="zh-CN" altLang="en-US" dirty="0"/>
                    </a:p>
                  </a:txBody>
                  <a:tcPr/>
                </a:tc>
                <a:tc>
                  <a:txBody>
                    <a:bodyPr/>
                    <a:lstStyle/>
                    <a:p>
                      <a:r>
                        <a:rPr lang="en-US" altLang="zh-CN" dirty="0" smtClean="0">
                          <a:sym typeface="Wingdings" pitchFamily="2" charset="2"/>
                        </a:rPr>
                        <a:t></a:t>
                      </a:r>
                      <a:r>
                        <a:rPr lang="en-US" altLang="zh-CN" sz="1200" dirty="0" smtClean="0">
                          <a:sym typeface="Wingdings" pitchFamily="2" charset="2"/>
                        </a:rPr>
                        <a:t>(option4) </a:t>
                      </a:r>
                      <a:r>
                        <a:rPr lang="en-US" altLang="zh-CN" dirty="0" smtClean="0">
                          <a:sym typeface="Wingdings" pitchFamily="2" charset="2"/>
                        </a:rPr>
                        <a:t></a:t>
                      </a:r>
                      <a:r>
                        <a:rPr lang="en-US" altLang="zh-CN" sz="1200" dirty="0" smtClean="0">
                          <a:sym typeface="Wingdings" pitchFamily="2" charset="2"/>
                        </a:rPr>
                        <a:t>(option4a)</a:t>
                      </a:r>
                      <a:endParaRPr lang="zh-CN" altLang="en-US" dirty="0"/>
                    </a:p>
                  </a:txBody>
                  <a:tcPr/>
                </a:tc>
                <a:tc>
                  <a:txBody>
                    <a:bodyPr/>
                    <a:lstStyle/>
                    <a:p>
                      <a:r>
                        <a:rPr lang="en-US" altLang="zh-CN" dirty="0" smtClean="0">
                          <a:sym typeface="Wingdings" pitchFamily="2" charset="2"/>
                        </a:rPr>
                        <a:t></a:t>
                      </a:r>
                      <a:endParaRPr lang="zh-CN" altLang="en-US" dirty="0"/>
                    </a:p>
                  </a:txBody>
                  <a:tcPr/>
                </a:tc>
              </a:tr>
              <a:tr h="370840">
                <a:tc>
                  <a:txBody>
                    <a:bodyPr/>
                    <a:lstStyle/>
                    <a:p>
                      <a:r>
                        <a:rPr lang="en-US" altLang="zh-CN" dirty="0" smtClean="0"/>
                        <a:t>Control plane requirements</a:t>
                      </a:r>
                      <a:endParaRPr lang="zh-CN" altLang="en-US" dirty="0"/>
                    </a:p>
                  </a:txBody>
                  <a:tcPr/>
                </a:tc>
                <a:tc>
                  <a:txBody>
                    <a:bodyPr/>
                    <a:lstStyle/>
                    <a:p>
                      <a:r>
                        <a:rPr lang="en-US" altLang="zh-CN" dirty="0" smtClean="0">
                          <a:sym typeface="Wingdings" pitchFamily="2" charset="2"/>
                        </a:rPr>
                        <a:t></a:t>
                      </a:r>
                      <a:endParaRPr lang="zh-CN" altLang="en-US" dirty="0"/>
                    </a:p>
                  </a:txBody>
                  <a:tcPr/>
                </a:tc>
                <a:tc>
                  <a:txBody>
                    <a:bodyPr/>
                    <a:lstStyle/>
                    <a:p>
                      <a:r>
                        <a:rPr lang="en-US" altLang="zh-CN" dirty="0" smtClean="0">
                          <a:sym typeface="Wingdings" pitchFamily="2" charset="2"/>
                        </a:rPr>
                        <a:t></a:t>
                      </a:r>
                      <a:endParaRPr lang="zh-CN" altLang="en-US" dirty="0"/>
                    </a:p>
                  </a:txBody>
                  <a:tcPr/>
                </a:tc>
              </a:tr>
              <a:tr h="370840">
                <a:tc>
                  <a:txBody>
                    <a:bodyPr/>
                    <a:lstStyle/>
                    <a:p>
                      <a:r>
                        <a:rPr lang="en-US" altLang="zh-CN" dirty="0" smtClean="0"/>
                        <a:t>User</a:t>
                      </a:r>
                      <a:r>
                        <a:rPr lang="en-US" altLang="zh-CN" baseline="0" dirty="0" smtClean="0"/>
                        <a:t> plane performance</a:t>
                      </a:r>
                      <a:endParaRPr lang="zh-CN" altLang="en-US" dirty="0"/>
                    </a:p>
                  </a:txBody>
                  <a:tcPr/>
                </a:tc>
                <a:tc>
                  <a:txBody>
                    <a:bodyPr/>
                    <a:lstStyle/>
                    <a:p>
                      <a:r>
                        <a:rPr lang="en-US" altLang="zh-CN" dirty="0" smtClean="0">
                          <a:sym typeface="Wingdings" pitchFamily="2" charset="2"/>
                        </a:rPr>
                        <a:t></a:t>
                      </a:r>
                      <a:endParaRPr lang="zh-CN" altLang="en-US" dirty="0"/>
                    </a:p>
                  </a:txBody>
                  <a:tcPr/>
                </a:tc>
                <a:tc>
                  <a:txBody>
                    <a:bodyPr/>
                    <a:lstStyle/>
                    <a:p>
                      <a:r>
                        <a:rPr lang="en-US" altLang="zh-CN" dirty="0" smtClean="0">
                          <a:sym typeface="Wingdings" pitchFamily="2" charset="2"/>
                        </a:rPr>
                        <a:t></a:t>
                      </a:r>
                      <a:endParaRPr lang="zh-CN" altLang="en-US" dirty="0"/>
                    </a:p>
                  </a:txBody>
                  <a:tcPr/>
                </a:tc>
              </a:tr>
              <a:tr h="370840">
                <a:tc>
                  <a:txBody>
                    <a:bodyPr/>
                    <a:lstStyle/>
                    <a:p>
                      <a:r>
                        <a:rPr lang="en-US" altLang="zh-CN" dirty="0" smtClean="0"/>
                        <a:t>Mobility issues</a:t>
                      </a:r>
                      <a:endParaRPr lang="zh-CN" altLang="en-US" dirty="0"/>
                    </a:p>
                  </a:txBody>
                  <a:tcPr/>
                </a:tc>
                <a:tc>
                  <a:txBody>
                    <a:bodyPr/>
                    <a:lstStyle/>
                    <a:p>
                      <a:r>
                        <a:rPr lang="en-US" altLang="zh-CN" dirty="0" smtClean="0">
                          <a:sym typeface="Wingdings" pitchFamily="2" charset="2"/>
                        </a:rPr>
                        <a:t></a:t>
                      </a:r>
                      <a:endParaRPr lang="zh-CN" altLang="en-US" dirty="0"/>
                    </a:p>
                  </a:txBody>
                  <a:tcPr/>
                </a:tc>
                <a:tc>
                  <a:txBody>
                    <a:bodyPr/>
                    <a:lstStyle/>
                    <a:p>
                      <a:r>
                        <a:rPr lang="en-US" altLang="zh-CN" dirty="0" smtClean="0">
                          <a:sym typeface="Wingdings" pitchFamily="2" charset="2"/>
                        </a:rPr>
                        <a:t></a:t>
                      </a:r>
                      <a:endParaRPr lang="zh-CN" altLang="en-US" dirty="0"/>
                    </a:p>
                  </a:txBody>
                  <a:tcPr/>
                </a:tc>
              </a:tr>
              <a:tr h="370840">
                <a:tc>
                  <a:txBody>
                    <a:bodyPr/>
                    <a:lstStyle/>
                    <a:p>
                      <a:r>
                        <a:rPr lang="en-US" altLang="zh-CN" dirty="0" smtClean="0"/>
                        <a:t>Support of</a:t>
                      </a:r>
                      <a:r>
                        <a:rPr lang="en-US" altLang="zh-CN" baseline="0" dirty="0" smtClean="0"/>
                        <a:t> </a:t>
                      </a:r>
                      <a:r>
                        <a:rPr lang="en-US" altLang="zh-CN" dirty="0" smtClean="0"/>
                        <a:t>verticals</a:t>
                      </a:r>
                      <a:endParaRPr lang="zh-CN" altLang="en-US" dirty="0"/>
                    </a:p>
                  </a:txBody>
                  <a:tcPr/>
                </a:tc>
                <a:tc>
                  <a:txBody>
                    <a:bodyPr/>
                    <a:lstStyle/>
                    <a:p>
                      <a:r>
                        <a:rPr lang="en-US" altLang="zh-CN" dirty="0" smtClean="0">
                          <a:sym typeface="Wingdings" pitchFamily="2" charset="2"/>
                        </a:rPr>
                        <a:t></a:t>
                      </a:r>
                      <a:endParaRPr lang="zh-CN" altLang="en-US" dirty="0"/>
                    </a:p>
                  </a:txBody>
                  <a:tcPr/>
                </a:tc>
                <a:tc>
                  <a:txBody>
                    <a:bodyPr/>
                    <a:lstStyle/>
                    <a:p>
                      <a:r>
                        <a:rPr lang="en-US" altLang="zh-CN" dirty="0" smtClean="0">
                          <a:sym typeface="Wingdings" pitchFamily="2" charset="2"/>
                        </a:rPr>
                        <a:t></a:t>
                      </a:r>
                      <a:endParaRPr lang="zh-CN" altLang="en-US" dirty="0"/>
                    </a:p>
                  </a:txBody>
                  <a:tcPr/>
                </a:tc>
              </a:tr>
            </a:tbl>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Conclusion </a:t>
            </a:r>
            <a:endParaRPr lang="zh-CN" altLang="en-US" dirty="0"/>
          </a:p>
        </p:txBody>
      </p:sp>
      <p:sp>
        <p:nvSpPr>
          <p:cNvPr id="3" name="内容占位符 2"/>
          <p:cNvSpPr>
            <a:spLocks noGrp="1"/>
          </p:cNvSpPr>
          <p:nvPr>
            <p:ph sz="half" idx="1"/>
          </p:nvPr>
        </p:nvSpPr>
        <p:spPr>
          <a:xfrm>
            <a:off x="358774" y="1200150"/>
            <a:ext cx="8298115" cy="3189288"/>
          </a:xfrm>
        </p:spPr>
        <p:txBody>
          <a:bodyPr/>
          <a:lstStyle/>
          <a:p>
            <a:r>
              <a:rPr lang="en-US" altLang="zh-CN" sz="2000" dirty="0" smtClean="0"/>
              <a:t>Option2/4/4a is technically better than option 5/7/7 for low NR spectrum and high NR spectrum with dense deployment!</a:t>
            </a:r>
            <a:endParaRPr lang="zh-CN" altLang="en-US" sz="20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3314" name="Title 4"/>
          <p:cNvSpPr>
            <a:spLocks noGrp="1"/>
          </p:cNvSpPr>
          <p:nvPr>
            <p:ph type="title"/>
          </p:nvPr>
        </p:nvSpPr>
        <p:spPr>
          <a:xfrm>
            <a:off x="1196975" y="1493838"/>
            <a:ext cx="6143625" cy="1114425"/>
          </a:xfrm>
        </p:spPr>
        <p:txBody>
          <a:bodyPr/>
          <a:lstStyle/>
          <a:p>
            <a:r>
              <a:rPr smtClean="0">
                <a:ea typeface="微软雅黑" pitchFamily="34" charset="-122"/>
              </a:rPr>
              <a:t>Thank you</a:t>
            </a:r>
            <a:endParaRPr sz="2400" smtClean="0">
              <a:ea typeface="微软雅黑" pitchFamily="34"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en-US" altLang="zh-CN" dirty="0" smtClean="0"/>
              <a:t>Comparison assumptions</a:t>
            </a:r>
            <a:endParaRPr lang="zh-CN" altLang="en-US" dirty="0"/>
          </a:p>
        </p:txBody>
      </p:sp>
      <p:sp>
        <p:nvSpPr>
          <p:cNvPr id="7" name="内容占位符 6"/>
          <p:cNvSpPr>
            <a:spLocks noGrp="1"/>
          </p:cNvSpPr>
          <p:nvPr>
            <p:ph idx="1"/>
          </p:nvPr>
        </p:nvSpPr>
        <p:spPr>
          <a:xfrm>
            <a:off x="358775" y="1200150"/>
            <a:ext cx="8491538" cy="979028"/>
          </a:xfrm>
        </p:spPr>
        <p:txBody>
          <a:bodyPr/>
          <a:lstStyle/>
          <a:p>
            <a:r>
              <a:rPr lang="en-US" altLang="zh-CN" sz="1400" dirty="0" smtClean="0"/>
              <a:t>1. NGCN is deployed in the field</a:t>
            </a:r>
          </a:p>
          <a:p>
            <a:r>
              <a:rPr lang="en-US" altLang="zh-CN" sz="1400" dirty="0" smtClean="0"/>
              <a:t>2. Sub-6GHz spectrum is available for NR deployment for option 2/4/4a</a:t>
            </a:r>
          </a:p>
          <a:p>
            <a:r>
              <a:rPr lang="en-US" altLang="zh-CN" sz="1400" dirty="0" smtClean="0"/>
              <a:t>3. Both sub-6GHz and above 6GHz spectrum are available for NR in option 7/7a</a:t>
            </a:r>
          </a:p>
        </p:txBody>
      </p:sp>
      <p:sp>
        <p:nvSpPr>
          <p:cNvPr id="409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4097" name="Object 1"/>
          <p:cNvGraphicFramePr>
            <a:graphicFrameLocks noChangeAspect="1"/>
          </p:cNvGraphicFramePr>
          <p:nvPr/>
        </p:nvGraphicFramePr>
        <p:xfrm>
          <a:off x="478564" y="2384277"/>
          <a:ext cx="4629150" cy="1828800"/>
        </p:xfrm>
        <a:graphic>
          <a:graphicData uri="http://schemas.openxmlformats.org/presentationml/2006/ole">
            <p:oleObj spid="_x0000_s1026" name="Visio" r:id="rId3" imgW="6184630" imgH="2436423" progId="Visio.Drawing.11">
              <p:embed/>
            </p:oleObj>
          </a:graphicData>
        </a:graphic>
      </p:graphicFrame>
      <p:sp>
        <p:nvSpPr>
          <p:cNvPr id="410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4099" name="Object 3"/>
          <p:cNvGraphicFramePr>
            <a:graphicFrameLocks noChangeAspect="1"/>
          </p:cNvGraphicFramePr>
          <p:nvPr/>
        </p:nvGraphicFramePr>
        <p:xfrm>
          <a:off x="5840413" y="2346177"/>
          <a:ext cx="3009900" cy="1866900"/>
        </p:xfrm>
        <a:graphic>
          <a:graphicData uri="http://schemas.openxmlformats.org/presentationml/2006/ole">
            <p:oleObj spid="_x0000_s1027" name="Visio" r:id="rId4" imgW="4012119" imgH="2489260" progId="Visio.Drawing.11">
              <p:embed/>
            </p:oleObj>
          </a:graphicData>
        </a:graphic>
      </p:graphicFrame>
      <p:sp>
        <p:nvSpPr>
          <p:cNvPr id="8" name="TextBox 7"/>
          <p:cNvSpPr txBox="1"/>
          <p:nvPr/>
        </p:nvSpPr>
        <p:spPr>
          <a:xfrm>
            <a:off x="2050635" y="4332718"/>
            <a:ext cx="1939895" cy="307777"/>
          </a:xfrm>
          <a:prstGeom prst="rect">
            <a:avLst/>
          </a:prstGeom>
          <a:noFill/>
        </p:spPr>
        <p:txBody>
          <a:bodyPr wrap="square" rtlCol="0">
            <a:spAutoFit/>
          </a:bodyPr>
          <a:lstStyle/>
          <a:p>
            <a:r>
              <a:rPr lang="en-US" altLang="zh-CN" sz="1400" dirty="0" smtClean="0"/>
              <a:t>Option 2/4/4a</a:t>
            </a:r>
            <a:endParaRPr lang="zh-CN" altLang="en-US" sz="1400" dirty="0"/>
          </a:p>
        </p:txBody>
      </p:sp>
      <p:sp>
        <p:nvSpPr>
          <p:cNvPr id="9" name="TextBox 8"/>
          <p:cNvSpPr txBox="1"/>
          <p:nvPr/>
        </p:nvSpPr>
        <p:spPr>
          <a:xfrm>
            <a:off x="6621567" y="4331229"/>
            <a:ext cx="1939895" cy="307777"/>
          </a:xfrm>
          <a:prstGeom prst="rect">
            <a:avLst/>
          </a:prstGeom>
          <a:noFill/>
        </p:spPr>
        <p:txBody>
          <a:bodyPr wrap="square" rtlCol="0">
            <a:spAutoFit/>
          </a:bodyPr>
          <a:lstStyle/>
          <a:p>
            <a:r>
              <a:rPr lang="en-US" altLang="zh-CN" sz="1400" dirty="0" smtClean="0"/>
              <a:t>Option 5/7/7a</a:t>
            </a:r>
            <a:endParaRPr lang="zh-CN" altLang="en-US" sz="14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7"/>
          <p:cNvSpPr>
            <a:spLocks noGrp="1"/>
          </p:cNvSpPr>
          <p:nvPr>
            <p:ph type="title"/>
          </p:nvPr>
        </p:nvSpPr>
        <p:spPr/>
        <p:txBody>
          <a:bodyPr/>
          <a:lstStyle/>
          <a:p>
            <a:r>
              <a:rPr lang="en-US" altLang="zh-CN" dirty="0" smtClean="0"/>
              <a:t>UE requirements (1/2)</a:t>
            </a:r>
            <a:endParaRPr lang="zh-CN" altLang="en-US" dirty="0"/>
          </a:p>
        </p:txBody>
      </p:sp>
      <p:graphicFrame>
        <p:nvGraphicFramePr>
          <p:cNvPr id="5" name="表格 4"/>
          <p:cNvGraphicFramePr>
            <a:graphicFrameLocks noGrp="1"/>
          </p:cNvGraphicFramePr>
          <p:nvPr/>
        </p:nvGraphicFramePr>
        <p:xfrm>
          <a:off x="652328" y="957129"/>
          <a:ext cx="6096000" cy="2570480"/>
        </p:xfrm>
        <a:graphic>
          <a:graphicData uri="http://schemas.openxmlformats.org/drawingml/2006/table">
            <a:tbl>
              <a:tblPr firstRow="1" bandRow="1">
                <a:tableStyleId>{5C22544A-7EE6-4342-B048-85BDC9FD1C3A}</a:tableStyleId>
              </a:tblPr>
              <a:tblGrid>
                <a:gridCol w="1462222"/>
                <a:gridCol w="2601778"/>
                <a:gridCol w="2032000"/>
              </a:tblGrid>
              <a:tr h="370840">
                <a:tc>
                  <a:txBody>
                    <a:bodyPr/>
                    <a:lstStyle/>
                    <a:p>
                      <a:endParaRPr lang="zh-CN" altLang="en-US" dirty="0"/>
                    </a:p>
                  </a:txBody>
                  <a:tcPr/>
                </a:tc>
                <a:tc>
                  <a:txBody>
                    <a:bodyPr/>
                    <a:lstStyle/>
                    <a:p>
                      <a:r>
                        <a:rPr lang="en-US" altLang="zh-CN" dirty="0" smtClean="0"/>
                        <a:t>2/4/4a</a:t>
                      </a:r>
                      <a:endParaRPr lang="zh-CN" altLang="en-US" dirty="0"/>
                    </a:p>
                  </a:txBody>
                  <a:tcPr/>
                </a:tc>
                <a:tc>
                  <a:txBody>
                    <a:bodyPr/>
                    <a:lstStyle/>
                    <a:p>
                      <a:r>
                        <a:rPr lang="en-US" altLang="zh-CN" dirty="0" smtClean="0"/>
                        <a:t>5/7/7a</a:t>
                      </a:r>
                      <a:endParaRPr lang="zh-CN" altLang="en-US" dirty="0"/>
                    </a:p>
                  </a:txBody>
                  <a:tcPr/>
                </a:tc>
              </a:tr>
              <a:tr h="370840">
                <a:tc>
                  <a:txBody>
                    <a:bodyPr/>
                    <a:lstStyle/>
                    <a:p>
                      <a:r>
                        <a:rPr lang="en-US" altLang="zh-CN" dirty="0" smtClean="0"/>
                        <a:t>5G NAS</a:t>
                      </a:r>
                      <a:endParaRPr lang="zh-CN" altLang="en-US" dirty="0"/>
                    </a:p>
                  </a:txBody>
                  <a:tcPr/>
                </a:tc>
                <a:tc>
                  <a:txBody>
                    <a:bodyPr/>
                    <a:lstStyle/>
                    <a:p>
                      <a:r>
                        <a:rPr lang="en-US" altLang="zh-CN" dirty="0" smtClean="0"/>
                        <a:t>support</a:t>
                      </a:r>
                      <a:endParaRPr lang="zh-CN" altLang="en-US" dirty="0"/>
                    </a:p>
                  </a:txBody>
                  <a:tcPr/>
                </a:tc>
                <a:tc>
                  <a:txBody>
                    <a:bodyPr/>
                    <a:lstStyle/>
                    <a:p>
                      <a:r>
                        <a:rPr lang="en-US" altLang="zh-CN" dirty="0" smtClean="0"/>
                        <a:t>support</a:t>
                      </a:r>
                      <a:endParaRPr lang="zh-CN" altLang="en-US" dirty="0"/>
                    </a:p>
                  </a:txBody>
                  <a:tcPr/>
                </a:tc>
              </a:tr>
              <a:tr h="370840">
                <a:tc>
                  <a:txBody>
                    <a:bodyPr/>
                    <a:lstStyle/>
                    <a:p>
                      <a:r>
                        <a:rPr lang="en-US" altLang="zh-CN" dirty="0" smtClean="0"/>
                        <a:t>NR</a:t>
                      </a:r>
                      <a:r>
                        <a:rPr lang="en-US" altLang="zh-CN" baseline="0" dirty="0" smtClean="0"/>
                        <a:t> features</a:t>
                      </a:r>
                      <a:endParaRPr lang="zh-CN" altLang="en-US" dirty="0"/>
                    </a:p>
                  </a:txBody>
                  <a:tcPr/>
                </a:tc>
                <a:tc>
                  <a:txBody>
                    <a:bodyPr/>
                    <a:lstStyle/>
                    <a:p>
                      <a:r>
                        <a:rPr lang="en-US" altLang="zh-CN" sz="1800" dirty="0" smtClean="0"/>
                        <a:t>NR AS features including stand alone specific features (initial access, Inactive state, HO)</a:t>
                      </a:r>
                      <a:endParaRPr lang="zh-CN" altLang="en-US" dirty="0"/>
                    </a:p>
                  </a:txBody>
                  <a:tcPr/>
                </a:tc>
                <a:tc>
                  <a:txBody>
                    <a:bodyPr/>
                    <a:lstStyle/>
                    <a:p>
                      <a:r>
                        <a:rPr lang="en-US" altLang="zh-CN" sz="1800" dirty="0" smtClean="0"/>
                        <a:t>NR except for stand alone specific features</a:t>
                      </a:r>
                      <a:r>
                        <a:rPr lang="en-US" altLang="zh-CN" dirty="0" smtClean="0"/>
                        <a:t> </a:t>
                      </a:r>
                      <a:endParaRPr lang="zh-CN" altLang="en-US" dirty="0"/>
                    </a:p>
                  </a:txBody>
                  <a:tcPr/>
                </a:tc>
              </a:tr>
              <a:tr h="370840">
                <a:tc>
                  <a:txBody>
                    <a:bodyPr/>
                    <a:lstStyle/>
                    <a:p>
                      <a:r>
                        <a:rPr lang="en-US" altLang="zh-CN" dirty="0" err="1" smtClean="0"/>
                        <a:t>eLTE</a:t>
                      </a:r>
                      <a:r>
                        <a:rPr lang="en-US" altLang="zh-CN" dirty="0" smtClean="0"/>
                        <a:t> features</a:t>
                      </a:r>
                      <a:endParaRPr lang="zh-CN" altLang="en-US" dirty="0"/>
                    </a:p>
                  </a:txBody>
                  <a:tcPr/>
                </a:tc>
                <a:tc>
                  <a:txBody>
                    <a:bodyPr/>
                    <a:lstStyle/>
                    <a:p>
                      <a:r>
                        <a:rPr lang="en-US" altLang="zh-CN" sz="1800" dirty="0" err="1" smtClean="0"/>
                        <a:t>eLTE</a:t>
                      </a:r>
                      <a:r>
                        <a:rPr lang="en-US" altLang="zh-CN" sz="1800" baseline="0" dirty="0" smtClean="0"/>
                        <a:t> except for initial access</a:t>
                      </a:r>
                      <a:endParaRPr lang="zh-CN" altLang="en-US" dirty="0"/>
                    </a:p>
                  </a:txBody>
                  <a:tcPr/>
                </a:tc>
                <a:tc>
                  <a:txBody>
                    <a:bodyPr/>
                    <a:lstStyle/>
                    <a:p>
                      <a:r>
                        <a:rPr lang="en-US" altLang="zh-CN" dirty="0" smtClean="0"/>
                        <a:t>All</a:t>
                      </a:r>
                      <a:r>
                        <a:rPr lang="en-US" altLang="zh-CN" baseline="0" dirty="0" smtClean="0"/>
                        <a:t> </a:t>
                      </a:r>
                      <a:r>
                        <a:rPr lang="en-US" altLang="zh-CN" dirty="0" err="1" smtClean="0"/>
                        <a:t>eLTE</a:t>
                      </a:r>
                      <a:r>
                        <a:rPr lang="en-US" altLang="zh-CN" baseline="0" dirty="0" smtClean="0"/>
                        <a:t> features</a:t>
                      </a:r>
                      <a:endParaRPr lang="zh-CN" altLang="en-US" dirty="0"/>
                    </a:p>
                  </a:txBody>
                  <a:tcPr/>
                </a:tc>
              </a:tr>
            </a:tbl>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7"/>
          <p:cNvSpPr>
            <a:spLocks noGrp="1"/>
          </p:cNvSpPr>
          <p:nvPr>
            <p:ph type="title"/>
          </p:nvPr>
        </p:nvSpPr>
        <p:spPr/>
        <p:txBody>
          <a:bodyPr/>
          <a:lstStyle/>
          <a:p>
            <a:r>
              <a:rPr lang="en-US" altLang="zh-CN" dirty="0" smtClean="0"/>
              <a:t>UE requirements (2/2)</a:t>
            </a:r>
            <a:endParaRPr lang="zh-CN" altLang="en-US" dirty="0"/>
          </a:p>
        </p:txBody>
      </p:sp>
      <p:sp>
        <p:nvSpPr>
          <p:cNvPr id="9" name="内容占位符 8"/>
          <p:cNvSpPr>
            <a:spLocks noGrp="1"/>
          </p:cNvSpPr>
          <p:nvPr>
            <p:ph sz="half" idx="1"/>
          </p:nvPr>
        </p:nvSpPr>
        <p:spPr>
          <a:xfrm>
            <a:off x="358775" y="1200150"/>
            <a:ext cx="8491538" cy="3189288"/>
          </a:xfrm>
        </p:spPr>
        <p:txBody>
          <a:bodyPr/>
          <a:lstStyle/>
          <a:p>
            <a:r>
              <a:rPr lang="en-US" altLang="zh-CN" sz="1800" dirty="0" smtClean="0"/>
              <a:t>Comments:</a:t>
            </a:r>
          </a:p>
          <a:p>
            <a:pPr lvl="1"/>
            <a:r>
              <a:rPr lang="en-US" altLang="zh-CN" sz="1400" dirty="0" smtClean="0"/>
              <a:t>Considering that 2/4/4a will be deployed in the long term anyway, UE should support stand alone specific features regardless of network deployments in the short term</a:t>
            </a:r>
          </a:p>
          <a:p>
            <a:pPr lvl="1"/>
            <a:r>
              <a:rPr lang="en-US" altLang="zh-CN" sz="1400" dirty="0" smtClean="0"/>
              <a:t>Considering NR coverage maybe limited in the initial stage and inter-working with </a:t>
            </a:r>
            <a:r>
              <a:rPr lang="en-US" altLang="zh-CN" sz="1400" dirty="0" err="1" smtClean="0"/>
              <a:t>eLTE</a:t>
            </a:r>
            <a:r>
              <a:rPr lang="en-US" altLang="zh-CN" sz="1400" dirty="0" smtClean="0"/>
              <a:t> will be anyway needed, UE should support all </a:t>
            </a:r>
            <a:r>
              <a:rPr lang="en-US" altLang="zh-CN" sz="1400" dirty="0" err="1" smtClean="0"/>
              <a:t>eLTE</a:t>
            </a:r>
            <a:r>
              <a:rPr lang="en-US" altLang="zh-CN" sz="1400" dirty="0" smtClean="0"/>
              <a:t> features and not just part of them. In addition the difference is minor.</a:t>
            </a:r>
          </a:p>
          <a:p>
            <a:r>
              <a:rPr lang="en-US" altLang="zh-CN" sz="1800" dirty="0" smtClean="0"/>
              <a:t>Observations:</a:t>
            </a:r>
          </a:p>
          <a:p>
            <a:pPr lvl="1"/>
            <a:r>
              <a:rPr lang="en-US" altLang="zh-CN" sz="1400" dirty="0" smtClean="0"/>
              <a:t>UE should support both </a:t>
            </a:r>
            <a:r>
              <a:rPr lang="en-US" altLang="zh-CN" sz="1400" dirty="0" err="1" smtClean="0"/>
              <a:t>eLTE</a:t>
            </a:r>
            <a:r>
              <a:rPr lang="en-US" altLang="zh-CN" sz="1400" dirty="0" smtClean="0"/>
              <a:t> and NR stand alone mode from the very beginning of NR commercial deployment regardless of migration strategy</a:t>
            </a:r>
          </a:p>
          <a:p>
            <a:pPr lvl="1"/>
            <a:r>
              <a:rPr lang="en-US" altLang="zh-CN" sz="1400" dirty="0" smtClean="0"/>
              <a:t>From UE point of view, there is no difference between these two groups of network deployment</a:t>
            </a:r>
            <a:endParaRPr lang="zh-CN" altLang="en-US" sz="1400" dirty="0" smtClean="0"/>
          </a:p>
          <a:p>
            <a:endParaRPr lang="zh-CN" altLang="en-US" sz="32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Impact on </a:t>
            </a:r>
            <a:r>
              <a:rPr lang="en-US" altLang="zh-CN" dirty="0" err="1" smtClean="0"/>
              <a:t>eLTE</a:t>
            </a:r>
            <a:r>
              <a:rPr lang="en-US" altLang="zh-CN" dirty="0" smtClean="0"/>
              <a:t> </a:t>
            </a:r>
            <a:r>
              <a:rPr lang="en-US" altLang="zh-CN" dirty="0" err="1" smtClean="0"/>
              <a:t>eNB</a:t>
            </a:r>
            <a:r>
              <a:rPr lang="en-US" altLang="zh-CN" dirty="0" smtClean="0"/>
              <a:t> (1/2)</a:t>
            </a:r>
            <a:endParaRPr lang="zh-CN" altLang="en-US" dirty="0"/>
          </a:p>
        </p:txBody>
      </p:sp>
      <p:graphicFrame>
        <p:nvGraphicFramePr>
          <p:cNvPr id="5" name="表格 4"/>
          <p:cNvGraphicFramePr>
            <a:graphicFrameLocks noGrp="1"/>
          </p:cNvGraphicFramePr>
          <p:nvPr/>
        </p:nvGraphicFramePr>
        <p:xfrm>
          <a:off x="703601" y="940037"/>
          <a:ext cx="7124347" cy="3694388"/>
        </p:xfrm>
        <a:graphic>
          <a:graphicData uri="http://schemas.openxmlformats.org/drawingml/2006/table">
            <a:tbl>
              <a:tblPr firstRow="1" bandRow="1">
                <a:tableStyleId>{5C22544A-7EE6-4342-B048-85BDC9FD1C3A}</a:tableStyleId>
              </a:tblPr>
              <a:tblGrid>
                <a:gridCol w="1134945"/>
                <a:gridCol w="3010178"/>
                <a:gridCol w="2979224"/>
              </a:tblGrid>
              <a:tr h="362410">
                <a:tc>
                  <a:txBody>
                    <a:bodyPr/>
                    <a:lstStyle/>
                    <a:p>
                      <a:endParaRPr lang="zh-CN" altLang="en-US" sz="1400" dirty="0"/>
                    </a:p>
                  </a:txBody>
                  <a:tcPr/>
                </a:tc>
                <a:tc>
                  <a:txBody>
                    <a:bodyPr/>
                    <a:lstStyle/>
                    <a:p>
                      <a:r>
                        <a:rPr lang="en-US" altLang="zh-CN" sz="1400" dirty="0" smtClean="0"/>
                        <a:t>2/4/4a</a:t>
                      </a:r>
                      <a:endParaRPr lang="zh-CN" altLang="en-US" sz="1400" dirty="0"/>
                    </a:p>
                  </a:txBody>
                  <a:tcPr/>
                </a:tc>
                <a:tc>
                  <a:txBody>
                    <a:bodyPr/>
                    <a:lstStyle/>
                    <a:p>
                      <a:r>
                        <a:rPr lang="en-US" altLang="zh-CN" sz="1400" dirty="0" smtClean="0"/>
                        <a:t>5/7/7a</a:t>
                      </a:r>
                      <a:endParaRPr lang="zh-CN" altLang="en-US" sz="1400" dirty="0"/>
                    </a:p>
                  </a:txBody>
                  <a:tcPr/>
                </a:tc>
              </a:tr>
              <a:tr h="924058">
                <a:tc>
                  <a:txBody>
                    <a:bodyPr/>
                    <a:lstStyle/>
                    <a:p>
                      <a:r>
                        <a:rPr lang="en-US" altLang="zh-CN" sz="1400" dirty="0" smtClean="0"/>
                        <a:t>UP function</a:t>
                      </a:r>
                      <a:endParaRPr lang="zh-CN" altLang="en-US" sz="1400" dirty="0"/>
                    </a:p>
                  </a:txBody>
                  <a:tcPr/>
                </a:tc>
                <a:tc>
                  <a:txBody>
                    <a:bodyPr/>
                    <a:lstStyle/>
                    <a:p>
                      <a:r>
                        <a:rPr lang="en-US" altLang="zh-CN" sz="1400" dirty="0" smtClean="0"/>
                        <a:t>For</a:t>
                      </a:r>
                      <a:r>
                        <a:rPr lang="en-US" altLang="zh-CN" sz="1400" baseline="0" dirty="0" smtClean="0"/>
                        <a:t> option 4, no impact is foreseen;</a:t>
                      </a:r>
                    </a:p>
                    <a:p>
                      <a:r>
                        <a:rPr lang="en-US" altLang="zh-CN" sz="1400" baseline="0" dirty="0" smtClean="0"/>
                        <a:t>For option 4a, need to accommodate new </a:t>
                      </a:r>
                      <a:r>
                        <a:rPr lang="en-US" altLang="zh-CN" sz="1400" baseline="0" dirty="0" err="1" smtClean="0"/>
                        <a:t>QoS</a:t>
                      </a:r>
                      <a:r>
                        <a:rPr lang="en-US" altLang="zh-CN" sz="1400" baseline="0" dirty="0" smtClean="0"/>
                        <a:t> profile</a:t>
                      </a:r>
                    </a:p>
                  </a:txBody>
                  <a:tcPr/>
                </a:tc>
                <a:tc>
                  <a:txBody>
                    <a:bodyPr/>
                    <a:lstStyle/>
                    <a:p>
                      <a:r>
                        <a:rPr lang="en-US" altLang="zh-CN" sz="1400" dirty="0" smtClean="0"/>
                        <a:t>Always needs update to accommodate new </a:t>
                      </a:r>
                      <a:r>
                        <a:rPr lang="en-US" altLang="zh-CN" sz="1400" dirty="0" err="1" smtClean="0"/>
                        <a:t>QoS</a:t>
                      </a:r>
                      <a:r>
                        <a:rPr lang="en-US" altLang="zh-CN" sz="1400" dirty="0" smtClean="0"/>
                        <a:t> profile</a:t>
                      </a:r>
                    </a:p>
                  </a:txBody>
                  <a:tcPr/>
                </a:tc>
              </a:tr>
              <a:tr h="909802">
                <a:tc>
                  <a:txBody>
                    <a:bodyPr/>
                    <a:lstStyle/>
                    <a:p>
                      <a:r>
                        <a:rPr lang="en-US" altLang="zh-CN" sz="1400" dirty="0" smtClean="0"/>
                        <a:t>CP function</a:t>
                      </a:r>
                      <a:endParaRPr lang="zh-CN" altLang="en-US" sz="1400" dirty="0"/>
                    </a:p>
                  </a:txBody>
                  <a:tcPr/>
                </a:tc>
                <a:tc>
                  <a:txBody>
                    <a:bodyPr/>
                    <a:lstStyle/>
                    <a:p>
                      <a:r>
                        <a:rPr lang="en-US" altLang="zh-CN" sz="1400" dirty="0" smtClean="0"/>
                        <a:t>No</a:t>
                      </a:r>
                      <a:r>
                        <a:rPr lang="en-US" altLang="zh-CN" sz="1400" baseline="0" dirty="0" smtClean="0"/>
                        <a:t> impact is foreseen</a:t>
                      </a:r>
                      <a:endParaRPr lang="zh-CN" altLang="en-US" sz="1400" dirty="0"/>
                    </a:p>
                  </a:txBody>
                  <a:tcPr/>
                </a:tc>
                <a:tc>
                  <a:txBody>
                    <a:bodyPr/>
                    <a:lstStyle/>
                    <a:p>
                      <a:r>
                        <a:rPr lang="en-US" altLang="zh-CN" sz="1400" dirty="0" smtClean="0"/>
                        <a:t>More functions</a:t>
                      </a:r>
                      <a:r>
                        <a:rPr lang="en-US" altLang="zh-CN" sz="1400" baseline="0" dirty="0" smtClean="0"/>
                        <a:t> are needed e.g. support  of DC scheme; network slicing selection; initial access of new UE; network routing to EPC/NGCN…</a:t>
                      </a:r>
                      <a:endParaRPr lang="zh-CN" altLang="en-US" sz="1400" dirty="0"/>
                    </a:p>
                  </a:txBody>
                  <a:tcPr/>
                </a:tc>
              </a:tr>
              <a:tr h="362410">
                <a:tc>
                  <a:txBody>
                    <a:bodyPr/>
                    <a:lstStyle/>
                    <a:p>
                      <a:r>
                        <a:rPr lang="en-US" altLang="zh-CN" sz="1400" dirty="0" smtClean="0"/>
                        <a:t>Hardware</a:t>
                      </a:r>
                      <a:endParaRPr lang="zh-CN" altLang="en-US" sz="1400" dirty="0"/>
                    </a:p>
                  </a:txBody>
                  <a:tcPr/>
                </a:tc>
                <a:tc>
                  <a:txBody>
                    <a:bodyPr/>
                    <a:lstStyle/>
                    <a:p>
                      <a:r>
                        <a:rPr lang="en-US" altLang="zh-CN" sz="1400" dirty="0" smtClean="0"/>
                        <a:t>No impact is</a:t>
                      </a:r>
                      <a:r>
                        <a:rPr lang="en-US" altLang="zh-CN" sz="1400" baseline="0" dirty="0" smtClean="0"/>
                        <a:t> foreseen</a:t>
                      </a:r>
                      <a:endParaRPr lang="zh-CN" altLang="en-US" sz="1400" dirty="0"/>
                    </a:p>
                  </a:txBody>
                  <a:tcPr/>
                </a:tc>
                <a:tc>
                  <a:txBody>
                    <a:bodyPr/>
                    <a:lstStyle/>
                    <a:p>
                      <a:r>
                        <a:rPr lang="en-US" altLang="zh-CN" sz="1400" dirty="0" smtClean="0"/>
                        <a:t>For option 7, hardware</a:t>
                      </a:r>
                      <a:r>
                        <a:rPr lang="en-US" altLang="zh-CN" sz="1400" baseline="0" dirty="0" smtClean="0"/>
                        <a:t> needs be upgraded to accommodate NR throughput</a:t>
                      </a:r>
                      <a:endParaRPr lang="zh-CN" altLang="en-US" sz="1400" dirty="0"/>
                    </a:p>
                  </a:txBody>
                  <a:tcPr/>
                </a:tc>
              </a:tr>
              <a:tr h="625529">
                <a:tc>
                  <a:txBody>
                    <a:bodyPr/>
                    <a:lstStyle/>
                    <a:p>
                      <a:r>
                        <a:rPr lang="en-US" altLang="zh-CN" sz="1400" dirty="0" smtClean="0"/>
                        <a:t>Network</a:t>
                      </a:r>
                      <a:r>
                        <a:rPr lang="en-US" altLang="zh-CN" sz="1400" baseline="0" dirty="0" smtClean="0"/>
                        <a:t> interface</a:t>
                      </a:r>
                      <a:endParaRPr lang="zh-CN" altLang="en-US" sz="1400" dirty="0"/>
                    </a:p>
                  </a:txBody>
                  <a:tcPr/>
                </a:tc>
                <a:tc>
                  <a:txBody>
                    <a:bodyPr/>
                    <a:lstStyle/>
                    <a:p>
                      <a:r>
                        <a:rPr lang="en-US" altLang="zh-CN" sz="1400" baseline="0" dirty="0" smtClean="0"/>
                        <a:t>Need to support NG-U for option 4a</a:t>
                      </a:r>
                    </a:p>
                    <a:p>
                      <a:r>
                        <a:rPr lang="en-US" altLang="zh-CN" sz="1400" baseline="0" dirty="0" smtClean="0"/>
                        <a:t>Need to support </a:t>
                      </a:r>
                      <a:r>
                        <a:rPr lang="en-US" altLang="zh-CN" sz="1400" baseline="0" dirty="0" err="1" smtClean="0"/>
                        <a:t>Xn</a:t>
                      </a:r>
                      <a:endParaRPr lang="en-US" altLang="zh-CN" sz="1400" baseline="0"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400" baseline="0" dirty="0" smtClean="0"/>
                        <a:t>Need to support NG-U</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400" baseline="0" dirty="0" smtClean="0"/>
                        <a:t>Need to support NG-C</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400" baseline="0" dirty="0" smtClean="0"/>
                        <a:t>Need to support </a:t>
                      </a:r>
                      <a:r>
                        <a:rPr lang="en-US" altLang="zh-CN" sz="1400" baseline="0" dirty="0" err="1" smtClean="0"/>
                        <a:t>Xn</a:t>
                      </a:r>
                      <a:endParaRPr lang="zh-CN" altLang="en-US" sz="1400" dirty="0"/>
                    </a:p>
                  </a:txBody>
                  <a:tcPr/>
                </a:tc>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Impact on </a:t>
            </a:r>
            <a:r>
              <a:rPr lang="en-US" altLang="zh-CN" dirty="0" err="1" smtClean="0"/>
              <a:t>eLTE</a:t>
            </a:r>
            <a:r>
              <a:rPr lang="en-US" altLang="zh-CN" dirty="0" smtClean="0"/>
              <a:t> </a:t>
            </a:r>
            <a:r>
              <a:rPr lang="en-US" altLang="zh-CN" dirty="0" err="1" smtClean="0"/>
              <a:t>eNB</a:t>
            </a:r>
            <a:r>
              <a:rPr lang="en-US" altLang="zh-CN" dirty="0" smtClean="0"/>
              <a:t> (2/2)</a:t>
            </a:r>
            <a:endParaRPr lang="zh-CN" altLang="en-US" dirty="0"/>
          </a:p>
        </p:txBody>
      </p:sp>
      <p:sp>
        <p:nvSpPr>
          <p:cNvPr id="3" name="内容占位符 2"/>
          <p:cNvSpPr>
            <a:spLocks noGrp="1"/>
          </p:cNvSpPr>
          <p:nvPr>
            <p:ph sz="half" idx="1"/>
          </p:nvPr>
        </p:nvSpPr>
        <p:spPr>
          <a:xfrm>
            <a:off x="358775" y="1200150"/>
            <a:ext cx="8491538" cy="3189288"/>
          </a:xfrm>
        </p:spPr>
        <p:txBody>
          <a:bodyPr/>
          <a:lstStyle/>
          <a:p>
            <a:r>
              <a:rPr lang="en-US" altLang="zh-CN" sz="1800" dirty="0" smtClean="0"/>
              <a:t>Comments:</a:t>
            </a:r>
          </a:p>
          <a:p>
            <a:pPr lvl="1"/>
            <a:r>
              <a:rPr lang="en-US" altLang="zh-CN" sz="1400" dirty="0" smtClean="0"/>
              <a:t>Option 4a is mainly used to offload traffic from NR system but not to improve user throughput. Considering considerable better spectrum efficiency and limited number of UEs on the market in the beginning, it is not an attractive option when stand alone NR is deployed</a:t>
            </a:r>
          </a:p>
          <a:p>
            <a:pPr lvl="1"/>
            <a:r>
              <a:rPr lang="en-US" altLang="zh-CN" sz="1400" dirty="0" smtClean="0"/>
              <a:t>So if option 4 is deployed as DC architecture, a LTE </a:t>
            </a:r>
            <a:r>
              <a:rPr lang="en-US" altLang="zh-CN" sz="1400" dirty="0" err="1" smtClean="0"/>
              <a:t>eNB</a:t>
            </a:r>
            <a:r>
              <a:rPr lang="en-US" altLang="zh-CN" sz="1400" dirty="0" smtClean="0"/>
              <a:t> can almost be reused as an </a:t>
            </a:r>
            <a:r>
              <a:rPr lang="en-US" altLang="zh-CN" sz="1400" dirty="0" err="1" smtClean="0"/>
              <a:t>eLTE</a:t>
            </a:r>
            <a:r>
              <a:rPr lang="en-US" altLang="zh-CN" sz="1400" dirty="0" smtClean="0"/>
              <a:t> </a:t>
            </a:r>
            <a:r>
              <a:rPr lang="en-US" altLang="zh-CN" sz="1400" dirty="0" err="1" smtClean="0"/>
              <a:t>eNB</a:t>
            </a:r>
            <a:r>
              <a:rPr lang="en-US" altLang="zh-CN" sz="1400" dirty="0" smtClean="0"/>
              <a:t> with very minor change, with the support of </a:t>
            </a:r>
            <a:r>
              <a:rPr lang="en-US" altLang="zh-CN" sz="1400" dirty="0" err="1" smtClean="0"/>
              <a:t>Xn</a:t>
            </a:r>
            <a:r>
              <a:rPr lang="en-US" altLang="zh-CN" sz="1400" dirty="0" smtClean="0"/>
              <a:t> interface</a:t>
            </a:r>
          </a:p>
          <a:p>
            <a:pPr lvl="1"/>
            <a:r>
              <a:rPr lang="en-US" altLang="zh-CN" sz="1400" dirty="0" smtClean="0"/>
              <a:t>If option 7/7a is deployed, then a LTE </a:t>
            </a:r>
            <a:r>
              <a:rPr lang="en-US" altLang="zh-CN" sz="1400" dirty="0" err="1" smtClean="0"/>
              <a:t>eNB</a:t>
            </a:r>
            <a:r>
              <a:rPr lang="en-US" altLang="zh-CN" sz="1400" dirty="0" smtClean="0"/>
              <a:t> needs significant upgrade of both software and hardware</a:t>
            </a:r>
          </a:p>
          <a:p>
            <a:r>
              <a:rPr lang="en-US" altLang="zh-CN" sz="1800" dirty="0" smtClean="0"/>
              <a:t>Observation:</a:t>
            </a:r>
          </a:p>
          <a:p>
            <a:pPr lvl="1"/>
            <a:r>
              <a:rPr lang="en-US" altLang="zh-CN" sz="1400" dirty="0" smtClean="0"/>
              <a:t>Option 4 will have minor impact on existing LTE </a:t>
            </a:r>
            <a:r>
              <a:rPr lang="en-US" altLang="zh-CN" sz="1400" dirty="0" err="1" smtClean="0"/>
              <a:t>eNB</a:t>
            </a:r>
            <a:r>
              <a:rPr lang="en-US" altLang="zh-CN" sz="1400" dirty="0" smtClean="0"/>
              <a:t> while option 7/7a will have significant impact on  existing LTE </a:t>
            </a:r>
            <a:r>
              <a:rPr lang="en-US" altLang="zh-CN" sz="1400" dirty="0" err="1" smtClean="0"/>
              <a:t>eNB</a:t>
            </a:r>
            <a:r>
              <a:rPr lang="en-US" altLang="zh-CN" sz="1400" dirty="0" smtClean="0"/>
              <a:t>.</a:t>
            </a:r>
          </a:p>
          <a:p>
            <a:endParaRPr lang="zh-CN" altLang="en-US" sz="18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5G Control plane latency requirement</a:t>
            </a:r>
            <a:endParaRPr lang="zh-CN" altLang="en-US" dirty="0"/>
          </a:p>
        </p:txBody>
      </p:sp>
      <p:sp>
        <p:nvSpPr>
          <p:cNvPr id="3" name="内容占位符 2"/>
          <p:cNvSpPr>
            <a:spLocks noGrp="1"/>
          </p:cNvSpPr>
          <p:nvPr>
            <p:ph sz="half" idx="1"/>
          </p:nvPr>
        </p:nvSpPr>
        <p:spPr>
          <a:xfrm>
            <a:off x="358775" y="1200150"/>
            <a:ext cx="8323752" cy="3189288"/>
          </a:xfrm>
        </p:spPr>
        <p:txBody>
          <a:bodyPr/>
          <a:lstStyle/>
          <a:p>
            <a:r>
              <a:rPr lang="en-US" altLang="zh-CN" sz="2000" dirty="0" smtClean="0"/>
              <a:t>As pointed out by ZTE’s paper [RP-161691]:</a:t>
            </a:r>
          </a:p>
          <a:p>
            <a:pPr lvl="1"/>
            <a:r>
              <a:rPr lang="en-US" altLang="zh-CN" sz="1600" dirty="0" smtClean="0"/>
              <a:t>Option 2/4/4a can meet 5G CP latency requirement, i.e. 10ms delay</a:t>
            </a:r>
          </a:p>
          <a:p>
            <a:pPr lvl="1"/>
            <a:r>
              <a:rPr lang="en-US" altLang="zh-CN" sz="1600" dirty="0" smtClean="0"/>
              <a:t>Option 5/7/7a can NOT meet 5G CP latency requirement due to its legacy system nature</a:t>
            </a:r>
            <a:endParaRPr lang="zh-CN" altLang="en-US" sz="16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5G UP performance</a:t>
            </a:r>
            <a:endParaRPr lang="zh-CN" altLang="en-US" dirty="0"/>
          </a:p>
        </p:txBody>
      </p:sp>
      <p:graphicFrame>
        <p:nvGraphicFramePr>
          <p:cNvPr id="5" name="表格 4"/>
          <p:cNvGraphicFramePr>
            <a:graphicFrameLocks noGrp="1"/>
          </p:cNvGraphicFramePr>
          <p:nvPr/>
        </p:nvGraphicFramePr>
        <p:xfrm>
          <a:off x="703601" y="940037"/>
          <a:ext cx="7124347" cy="3105610"/>
        </p:xfrm>
        <a:graphic>
          <a:graphicData uri="http://schemas.openxmlformats.org/drawingml/2006/table">
            <a:tbl>
              <a:tblPr firstRow="1" bandRow="1">
                <a:tableStyleId>{5C22544A-7EE6-4342-B048-85BDC9FD1C3A}</a:tableStyleId>
              </a:tblPr>
              <a:tblGrid>
                <a:gridCol w="1134945"/>
                <a:gridCol w="3010178"/>
                <a:gridCol w="2979224"/>
              </a:tblGrid>
              <a:tr h="362410">
                <a:tc>
                  <a:txBody>
                    <a:bodyPr/>
                    <a:lstStyle/>
                    <a:p>
                      <a:endParaRPr lang="zh-CN" altLang="en-US" sz="1400" dirty="0"/>
                    </a:p>
                  </a:txBody>
                  <a:tcPr/>
                </a:tc>
                <a:tc>
                  <a:txBody>
                    <a:bodyPr/>
                    <a:lstStyle/>
                    <a:p>
                      <a:r>
                        <a:rPr lang="en-US" altLang="zh-CN" sz="1400" dirty="0" smtClean="0"/>
                        <a:t>2/4/4a</a:t>
                      </a:r>
                      <a:endParaRPr lang="zh-CN" altLang="en-US" sz="1400" dirty="0"/>
                    </a:p>
                  </a:txBody>
                  <a:tcPr/>
                </a:tc>
                <a:tc>
                  <a:txBody>
                    <a:bodyPr/>
                    <a:lstStyle/>
                    <a:p>
                      <a:r>
                        <a:rPr lang="en-US" altLang="zh-CN" sz="1400" dirty="0" smtClean="0"/>
                        <a:t>5/7/7a</a:t>
                      </a:r>
                      <a:endParaRPr lang="zh-CN" altLang="en-US" sz="1400" dirty="0"/>
                    </a:p>
                  </a:txBody>
                  <a:tcPr/>
                </a:tc>
              </a:tr>
              <a:tr h="924058">
                <a:tc>
                  <a:txBody>
                    <a:bodyPr/>
                    <a:lstStyle/>
                    <a:p>
                      <a:r>
                        <a:rPr lang="en-US" altLang="zh-CN" sz="1400" dirty="0" smtClean="0"/>
                        <a:t>Throughput </a:t>
                      </a:r>
                      <a:endParaRPr lang="zh-CN" altLang="en-US" sz="1400" dirty="0"/>
                    </a:p>
                  </a:txBody>
                  <a:tcPr/>
                </a:tc>
                <a:tc gridSpan="2">
                  <a:txBody>
                    <a:bodyPr/>
                    <a:lstStyle/>
                    <a:p>
                      <a:r>
                        <a:rPr lang="en-US" altLang="zh-CN" sz="1400" baseline="0" dirty="0" smtClean="0"/>
                        <a:t>Comparable between: </a:t>
                      </a:r>
                    </a:p>
                    <a:p>
                      <a:r>
                        <a:rPr lang="en-US" altLang="zh-CN" sz="1400" baseline="0" dirty="0" smtClean="0"/>
                        <a:t>Option2 and option 7a</a:t>
                      </a:r>
                    </a:p>
                    <a:p>
                      <a:r>
                        <a:rPr lang="en-US" altLang="zh-CN" sz="1400" baseline="0" dirty="0" smtClean="0"/>
                        <a:t>Option 4a and option 5</a:t>
                      </a:r>
                    </a:p>
                    <a:p>
                      <a:r>
                        <a:rPr lang="en-US" altLang="zh-CN" sz="1400" baseline="0" dirty="0" smtClean="0"/>
                        <a:t>Option 4 and option 7</a:t>
                      </a:r>
                      <a:endParaRPr lang="en-US" altLang="zh-CN" sz="1400" baseline="0" dirty="0" smtClean="0"/>
                    </a:p>
                  </a:txBody>
                  <a:tcPr/>
                </a:tc>
                <a:tc hMerge="1">
                  <a:txBody>
                    <a:bodyPr/>
                    <a:lstStyle/>
                    <a:p>
                      <a:endParaRPr lang="en-US" altLang="zh-CN" sz="1400" dirty="0" smtClean="0"/>
                    </a:p>
                  </a:txBody>
                  <a:tcPr/>
                </a:tc>
              </a:tr>
              <a:tr h="909802">
                <a:tc>
                  <a:txBody>
                    <a:bodyPr/>
                    <a:lstStyle/>
                    <a:p>
                      <a:r>
                        <a:rPr lang="en-US" altLang="zh-CN" sz="1400" dirty="0" smtClean="0"/>
                        <a:t>Delay </a:t>
                      </a:r>
                      <a:endParaRPr lang="zh-CN" altLang="en-US" sz="1400" dirty="0"/>
                    </a:p>
                  </a:txBody>
                  <a:tcPr/>
                </a:tc>
                <a:tc gridSpan="2">
                  <a:txBody>
                    <a:bodyPr/>
                    <a:lstStyle/>
                    <a:p>
                      <a:r>
                        <a:rPr lang="en-US" altLang="zh-CN" sz="1400" dirty="0" smtClean="0"/>
                        <a:t>Comparable between:</a:t>
                      </a:r>
                    </a:p>
                    <a:p>
                      <a:r>
                        <a:rPr lang="en-US" altLang="zh-CN" sz="1400" baseline="0" dirty="0" smtClean="0"/>
                        <a:t>Option2 and option 7a</a:t>
                      </a:r>
                    </a:p>
                    <a:p>
                      <a:r>
                        <a:rPr lang="en-US" altLang="zh-CN" sz="1400" baseline="0" dirty="0" smtClean="0"/>
                        <a:t>Option 4a and option 5</a:t>
                      </a:r>
                    </a:p>
                    <a:p>
                      <a:endParaRPr lang="en-US" altLang="zh-CN" sz="140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400" baseline="0" dirty="0" smtClean="0"/>
                        <a:t>Option 4 is better than option 7 </a:t>
                      </a:r>
                      <a:r>
                        <a:rPr lang="en-US" altLang="zh-CN" sz="1400" baseline="0" dirty="0" smtClean="0"/>
                        <a:t>due to the fact that the main stream in option 4 is the NR path directly exchanged over NR radio interface while the main stream in option 7 is also the NR path, but delayed by </a:t>
                      </a:r>
                      <a:r>
                        <a:rPr lang="en-US" altLang="zh-CN" sz="1400" baseline="0" dirty="0" err="1" smtClean="0"/>
                        <a:t>Xn</a:t>
                      </a:r>
                      <a:r>
                        <a:rPr lang="en-US" altLang="zh-CN" sz="1400" baseline="0" dirty="0" smtClean="0"/>
                        <a:t> backhaul and scheduling uncertainty</a:t>
                      </a:r>
                      <a:endParaRPr lang="zh-CN" altLang="en-US" sz="1400" dirty="0"/>
                    </a:p>
                  </a:txBody>
                  <a:tcPr/>
                </a:tc>
                <a:tc hMerge="1">
                  <a:txBody>
                    <a:bodyPr/>
                    <a:lstStyle/>
                    <a:p>
                      <a:endParaRPr lang="zh-CN" altLang="en-US" sz="1400" dirty="0"/>
                    </a:p>
                  </a:txBody>
                  <a:tcPr/>
                </a:tc>
              </a:tr>
            </a:tbl>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Mobility issues</a:t>
            </a:r>
            <a:endParaRPr lang="zh-CN" altLang="en-US" dirty="0"/>
          </a:p>
        </p:txBody>
      </p:sp>
      <p:graphicFrame>
        <p:nvGraphicFramePr>
          <p:cNvPr id="5" name="表格 4"/>
          <p:cNvGraphicFramePr>
            <a:graphicFrameLocks noGrp="1"/>
          </p:cNvGraphicFramePr>
          <p:nvPr/>
        </p:nvGraphicFramePr>
        <p:xfrm>
          <a:off x="703601" y="940037"/>
          <a:ext cx="7124347" cy="2217092"/>
        </p:xfrm>
        <a:graphic>
          <a:graphicData uri="http://schemas.openxmlformats.org/drawingml/2006/table">
            <a:tbl>
              <a:tblPr firstRow="1" bandRow="1">
                <a:tableStyleId>{5C22544A-7EE6-4342-B048-85BDC9FD1C3A}</a:tableStyleId>
              </a:tblPr>
              <a:tblGrid>
                <a:gridCol w="1134945"/>
                <a:gridCol w="3010178"/>
                <a:gridCol w="2979224"/>
              </a:tblGrid>
              <a:tr h="362410">
                <a:tc>
                  <a:txBody>
                    <a:bodyPr/>
                    <a:lstStyle/>
                    <a:p>
                      <a:endParaRPr lang="zh-CN" altLang="en-US" sz="1400" dirty="0"/>
                    </a:p>
                  </a:txBody>
                  <a:tcPr/>
                </a:tc>
                <a:tc>
                  <a:txBody>
                    <a:bodyPr/>
                    <a:lstStyle/>
                    <a:p>
                      <a:r>
                        <a:rPr lang="en-US" altLang="zh-CN" sz="1400" dirty="0" smtClean="0"/>
                        <a:t>2/4/4a</a:t>
                      </a:r>
                      <a:endParaRPr lang="zh-CN" altLang="en-US" sz="1400" dirty="0"/>
                    </a:p>
                  </a:txBody>
                  <a:tcPr/>
                </a:tc>
                <a:tc>
                  <a:txBody>
                    <a:bodyPr/>
                    <a:lstStyle/>
                    <a:p>
                      <a:r>
                        <a:rPr lang="en-US" altLang="zh-CN" sz="1400" dirty="0" smtClean="0"/>
                        <a:t>5/7/7a</a:t>
                      </a:r>
                      <a:endParaRPr lang="zh-CN" altLang="en-US" sz="1400" dirty="0"/>
                    </a:p>
                  </a:txBody>
                  <a:tcPr/>
                </a:tc>
              </a:tr>
              <a:tr h="924058">
                <a:tc>
                  <a:txBody>
                    <a:bodyPr/>
                    <a:lstStyle/>
                    <a:p>
                      <a:r>
                        <a:rPr lang="en-US" altLang="zh-CN" sz="1400" dirty="0" smtClean="0"/>
                        <a:t>HO</a:t>
                      </a:r>
                      <a:endParaRPr lang="zh-CN" altLang="en-US" sz="1400" dirty="0"/>
                    </a:p>
                  </a:txBody>
                  <a:tcPr/>
                </a:tc>
                <a:tc>
                  <a:txBody>
                    <a:bodyPr/>
                    <a:lstStyle/>
                    <a:p>
                      <a:r>
                        <a:rPr lang="en-US" altLang="zh-CN" sz="1400" baseline="0" dirty="0" smtClean="0"/>
                        <a:t>Between NR and NR within NR coverage;</a:t>
                      </a:r>
                    </a:p>
                    <a:p>
                      <a:r>
                        <a:rPr lang="en-US" altLang="zh-CN" sz="1400" baseline="0" dirty="0" smtClean="0"/>
                        <a:t>Between NR and </a:t>
                      </a:r>
                      <a:r>
                        <a:rPr lang="en-US" altLang="zh-CN" sz="1400" baseline="0" dirty="0" err="1" smtClean="0"/>
                        <a:t>eLTE</a:t>
                      </a:r>
                      <a:r>
                        <a:rPr lang="en-US" altLang="zh-CN" sz="1400" baseline="0" dirty="0" smtClean="0"/>
                        <a:t> when UE moves out of NR coverage and vice versa*</a:t>
                      </a:r>
                    </a:p>
                  </a:txBody>
                  <a:tcPr/>
                </a:tc>
                <a:tc>
                  <a:txBody>
                    <a:bodyPr/>
                    <a:lstStyle/>
                    <a:p>
                      <a:r>
                        <a:rPr lang="en-US" altLang="zh-CN" sz="1400" dirty="0" smtClean="0"/>
                        <a:t>Between</a:t>
                      </a:r>
                      <a:r>
                        <a:rPr lang="en-US" altLang="zh-CN" sz="1400" baseline="0" dirty="0" smtClean="0"/>
                        <a:t> </a:t>
                      </a:r>
                      <a:r>
                        <a:rPr lang="en-US" altLang="zh-CN" sz="1400" baseline="0" dirty="0" err="1" smtClean="0"/>
                        <a:t>eLTE</a:t>
                      </a:r>
                      <a:r>
                        <a:rPr lang="en-US" altLang="zh-CN" sz="1400" baseline="0" dirty="0" smtClean="0"/>
                        <a:t> and </a:t>
                      </a:r>
                      <a:r>
                        <a:rPr lang="en-US" altLang="zh-CN" sz="1400" baseline="0" dirty="0" err="1" smtClean="0"/>
                        <a:t>eLTE</a:t>
                      </a:r>
                      <a:r>
                        <a:rPr lang="en-US" altLang="zh-CN" sz="1400" baseline="0" dirty="0" smtClean="0"/>
                        <a:t> always</a:t>
                      </a:r>
                      <a:endParaRPr lang="en-US" altLang="zh-CN" sz="1400" dirty="0" smtClean="0"/>
                    </a:p>
                  </a:txBody>
                  <a:tcPr/>
                </a:tc>
              </a:tr>
              <a:tr h="909802">
                <a:tc>
                  <a:txBody>
                    <a:bodyPr/>
                    <a:lstStyle/>
                    <a:p>
                      <a:r>
                        <a:rPr lang="en-US" altLang="zh-CN" sz="1400" dirty="0" smtClean="0"/>
                        <a:t>SCG change</a:t>
                      </a:r>
                      <a:endParaRPr lang="zh-CN" altLang="en-US" sz="1400" dirty="0"/>
                    </a:p>
                  </a:txBody>
                  <a:tcPr/>
                </a:tc>
                <a:tc>
                  <a:txBody>
                    <a:bodyPr/>
                    <a:lstStyle/>
                    <a:p>
                      <a:r>
                        <a:rPr lang="en-US" altLang="zh-CN" sz="1400" dirty="0" err="1" smtClean="0"/>
                        <a:t>eLTE</a:t>
                      </a:r>
                      <a:r>
                        <a:rPr lang="en-US" altLang="zh-CN" sz="1400" dirty="0" smtClean="0"/>
                        <a:t> has</a:t>
                      </a:r>
                      <a:r>
                        <a:rPr lang="en-US" altLang="zh-CN" sz="1400" baseline="0" dirty="0" smtClean="0"/>
                        <a:t> quite good coverage, SCG change of </a:t>
                      </a:r>
                      <a:r>
                        <a:rPr lang="en-US" altLang="zh-CN" sz="1400" baseline="0" dirty="0" err="1" smtClean="0"/>
                        <a:t>eLTE</a:t>
                      </a:r>
                      <a:r>
                        <a:rPr lang="en-US" altLang="zh-CN" sz="1400" baseline="0" dirty="0" smtClean="0"/>
                        <a:t> </a:t>
                      </a:r>
                      <a:r>
                        <a:rPr lang="en-US" altLang="zh-CN" sz="1400" baseline="0" dirty="0" err="1" smtClean="0"/>
                        <a:t>eNBs</a:t>
                      </a:r>
                      <a:r>
                        <a:rPr lang="en-US" altLang="zh-CN" sz="1400" baseline="0" dirty="0" smtClean="0"/>
                        <a:t> is available and throughput will not fluctuate too much</a:t>
                      </a:r>
                      <a:endParaRPr lang="zh-CN" altLang="en-US" sz="1400" dirty="0"/>
                    </a:p>
                  </a:txBody>
                  <a:tcPr/>
                </a:tc>
                <a:tc>
                  <a:txBody>
                    <a:bodyPr/>
                    <a:lstStyle/>
                    <a:p>
                      <a:r>
                        <a:rPr lang="en-US" altLang="zh-CN" sz="1400" dirty="0" smtClean="0"/>
                        <a:t>NR may not have continuous</a:t>
                      </a:r>
                      <a:r>
                        <a:rPr lang="en-US" altLang="zh-CN" sz="1400" baseline="0" dirty="0" smtClean="0"/>
                        <a:t> coverage and thus lack of SCG change results in high throughput fluctuation</a:t>
                      </a:r>
                      <a:endParaRPr lang="zh-CN" altLang="en-US" sz="1400" dirty="0"/>
                    </a:p>
                  </a:txBody>
                  <a:tcPr/>
                </a:tc>
              </a:tr>
            </a:tbl>
          </a:graphicData>
        </a:graphic>
      </p:graphicFrame>
      <p:sp>
        <p:nvSpPr>
          <p:cNvPr id="6" name="TextBox 5"/>
          <p:cNvSpPr txBox="1"/>
          <p:nvPr/>
        </p:nvSpPr>
        <p:spPr>
          <a:xfrm>
            <a:off x="703601" y="3597779"/>
            <a:ext cx="6853727" cy="954107"/>
          </a:xfrm>
          <a:prstGeom prst="rect">
            <a:avLst/>
          </a:prstGeom>
          <a:noFill/>
        </p:spPr>
        <p:txBody>
          <a:bodyPr wrap="square" rtlCol="0">
            <a:spAutoFit/>
          </a:bodyPr>
          <a:lstStyle/>
          <a:p>
            <a:r>
              <a:rPr lang="en-US" altLang="zh-CN" sz="1400" dirty="0" smtClean="0"/>
              <a:t>Inter-RAT HO between </a:t>
            </a:r>
            <a:r>
              <a:rPr lang="en-US" altLang="zh-CN" sz="1400" dirty="0" err="1" smtClean="0"/>
              <a:t>eLTE</a:t>
            </a:r>
            <a:r>
              <a:rPr lang="en-US" altLang="zh-CN" sz="1400" dirty="0" smtClean="0"/>
              <a:t> and NR will be much like HO between </a:t>
            </a:r>
            <a:r>
              <a:rPr lang="en-US" altLang="zh-CN" sz="1400" dirty="0" err="1" smtClean="0"/>
              <a:t>eLTE</a:t>
            </a:r>
            <a:r>
              <a:rPr lang="en-US" altLang="zh-CN" sz="1400" dirty="0" smtClean="0"/>
              <a:t> considering they are within same NGCN and same </a:t>
            </a:r>
            <a:r>
              <a:rPr lang="en-US" altLang="zh-CN" sz="1400" dirty="0" err="1" smtClean="0"/>
              <a:t>Xn</a:t>
            </a:r>
            <a:r>
              <a:rPr lang="en-US" altLang="zh-CN" sz="1400" dirty="0" smtClean="0"/>
              <a:t> interface</a:t>
            </a:r>
          </a:p>
          <a:p>
            <a:r>
              <a:rPr lang="en-US" altLang="zh-CN" sz="1400" dirty="0" smtClean="0"/>
              <a:t>But option 2/4/4a is better due to the fact that </a:t>
            </a:r>
            <a:r>
              <a:rPr lang="en-US" altLang="zh-CN" sz="1400" dirty="0" err="1" smtClean="0"/>
              <a:t>eLTE</a:t>
            </a:r>
            <a:r>
              <a:rPr lang="en-US" altLang="zh-CN" sz="1400" dirty="0" smtClean="0"/>
              <a:t> has already good coverage and hence allows quite smooth SCG change</a:t>
            </a:r>
            <a:endParaRPr lang="zh-CN" altLang="en-US" sz="1400" dirty="0"/>
          </a:p>
        </p:txBody>
      </p:sp>
      <p:sp>
        <p:nvSpPr>
          <p:cNvPr id="7" name="TextBox 6"/>
          <p:cNvSpPr txBox="1"/>
          <p:nvPr/>
        </p:nvSpPr>
        <p:spPr>
          <a:xfrm>
            <a:off x="700752" y="3181085"/>
            <a:ext cx="2414635" cy="276999"/>
          </a:xfrm>
          <a:prstGeom prst="rect">
            <a:avLst/>
          </a:prstGeom>
          <a:noFill/>
        </p:spPr>
        <p:txBody>
          <a:bodyPr wrap="none" rtlCol="0">
            <a:spAutoFit/>
          </a:bodyPr>
          <a:lstStyle/>
          <a:p>
            <a:r>
              <a:rPr lang="en-US" altLang="zh-CN" sz="1200" dirty="0" smtClean="0"/>
              <a:t>*in this case option 5 is configured  </a:t>
            </a:r>
            <a:endParaRPr lang="zh-CN" altLang="en-US" sz="1200" dirty="0"/>
          </a:p>
        </p:txBody>
      </p:sp>
    </p:spTree>
  </p:cSld>
  <p:clrMapOvr>
    <a:masterClrMapping/>
  </p:clrMapOvr>
</p:sld>
</file>

<file path=ppt/theme/theme1.xml><?xml version="1.0" encoding="utf-8"?>
<a:theme xmlns:a="http://schemas.openxmlformats.org/drawingml/2006/main" name="blank">
  <a:themeElements>
    <a:clrScheme name="ZTE色彩系统">
      <a:dk1>
        <a:srgbClr val="000000"/>
      </a:dk1>
      <a:lt1>
        <a:srgbClr val="FFFFFF"/>
      </a:lt1>
      <a:dk2>
        <a:srgbClr val="FFDE40"/>
      </a:dk2>
      <a:lt2>
        <a:srgbClr val="008ED3"/>
      </a:lt2>
      <a:accent1>
        <a:srgbClr val="00A651"/>
      </a:accent1>
      <a:accent2>
        <a:srgbClr val="9ACA3C"/>
      </a:accent2>
      <a:accent3>
        <a:srgbClr val="F58233"/>
      </a:accent3>
      <a:accent4>
        <a:srgbClr val="F287B7"/>
      </a:accent4>
      <a:accent5>
        <a:srgbClr val="92278F"/>
      </a:accent5>
      <a:accent6>
        <a:srgbClr val="0066B3"/>
      </a:accent6>
      <a:hlink>
        <a:srgbClr val="0066B3"/>
      </a:hlink>
      <a:folHlink>
        <a:srgbClr val="92278F"/>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bodyPr vert="horz" lIns="0" tIns="0" rIns="0" bIns="0" rtlCol="0" anchor="t">
        <a:noAutofit/>
      </a:bodyPr>
      <a:lstStyle>
        <a:defPPr>
          <a:defRPr kumimoji="1" dirty="0" smtClean="0"/>
        </a:defPPr>
      </a:lstStyle>
    </a:txDef>
  </a:objectDefaults>
  <a:extraClrSchemeLst/>
</a:theme>
</file>

<file path=ppt/theme/theme2.xml><?xml version="1.0" encoding="utf-8"?>
<a:theme xmlns:a="http://schemas.openxmlformats.org/drawingml/2006/main" name="Office 主题">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blank</Template>
  <TotalTime>2805</TotalTime>
  <Words>800</Words>
  <Application>Microsoft Office PowerPoint</Application>
  <PresentationFormat>全屏显示(16:9)</PresentationFormat>
  <Paragraphs>112</Paragraphs>
  <Slides>13</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13</vt:i4>
      </vt:variant>
    </vt:vector>
  </HeadingPairs>
  <TitlesOfParts>
    <vt:vector size="15" baseType="lpstr">
      <vt:lpstr>blank</vt:lpstr>
      <vt:lpstr>Visio</vt:lpstr>
      <vt:lpstr>RP-161690 Agenda item 9.2.2 3GPP RAN #73 New Orleans, USA, September 2016</vt:lpstr>
      <vt:lpstr>Comparison assumptions</vt:lpstr>
      <vt:lpstr>UE requirements (1/2)</vt:lpstr>
      <vt:lpstr>UE requirements (2/2)</vt:lpstr>
      <vt:lpstr>Impact on eLTE eNB (1/2)</vt:lpstr>
      <vt:lpstr>Impact on eLTE eNB (2/2)</vt:lpstr>
      <vt:lpstr>5G Control plane latency requirement</vt:lpstr>
      <vt:lpstr>5G UP performance</vt:lpstr>
      <vt:lpstr>Mobility issues</vt:lpstr>
      <vt:lpstr>Support of vertical industries</vt:lpstr>
      <vt:lpstr>Summary</vt:lpstr>
      <vt:lpstr>Conclusion </vt:lpstr>
      <vt:lpstr>Thank you</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RAN1 #86 (Gothenburg)</dc:title>
  <dc:creator>patricksvedman</dc:creator>
  <cp:lastModifiedBy>Windows 用户</cp:lastModifiedBy>
  <cp:revision>110</cp:revision>
  <dcterms:created xsi:type="dcterms:W3CDTF">2016-08-27T11:43:54Z</dcterms:created>
  <dcterms:modified xsi:type="dcterms:W3CDTF">2016-09-12T14:18:56Z</dcterms:modified>
</cp:coreProperties>
</file>