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629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7806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025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8066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5121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5449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2923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663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851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2868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835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88240F-9BA7-4EC7-9771-166C9A104DBF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833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88240F-9BA7-4EC7-9771-166C9A104DBF}" type="datetimeFigureOut">
              <a:rPr lang="en-US" smtClean="0"/>
              <a:t>6/16/2016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75505B-B248-40E9-A6FE-040AA350EC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167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643571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Way forward on 256QAM support for Cat6/7/9/10 from Rel-12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97566"/>
            <a:ext cx="9144000" cy="1655762"/>
          </a:xfrm>
        </p:spPr>
        <p:txBody>
          <a:bodyPr/>
          <a:lstStyle/>
          <a:p>
            <a:r>
              <a:rPr lang="en-US" dirty="0" smtClean="0"/>
              <a:t>Intel Corporation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0799064" y="256032"/>
            <a:ext cx="1200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RP-161275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6200" y="168544"/>
            <a:ext cx="6096000" cy="154657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900"/>
              </a:spcAft>
            </a:pPr>
            <a:r>
              <a:rPr lang="en-GB" altLang="ko-KR" b="1" dirty="0" smtClean="0"/>
              <a:t>3GPP TSG RAN Meeting #72</a:t>
            </a:r>
            <a:endParaRPr lang="en-US" altLang="ko-KR" b="1" dirty="0" smtClean="0"/>
          </a:p>
          <a:p>
            <a:pPr>
              <a:spcAft>
                <a:spcPts val="900"/>
              </a:spcAft>
            </a:pPr>
            <a:r>
              <a:rPr lang="en-GB" altLang="ko-KR" b="1" dirty="0" smtClean="0"/>
              <a:t>Busan, Korea, June 13 - 16, 2016</a:t>
            </a:r>
          </a:p>
          <a:p>
            <a:pPr>
              <a:spcAft>
                <a:spcPts val="900"/>
              </a:spcAft>
            </a:pPr>
            <a:r>
              <a:rPr lang="en-GB" altLang="ko-KR" b="1" dirty="0" smtClean="0"/>
              <a:t>Document for:	</a:t>
            </a:r>
            <a:r>
              <a:rPr lang="en-US" altLang="ko-KR" b="1" dirty="0" smtClean="0"/>
              <a:t>Discussion</a:t>
            </a:r>
            <a:endParaRPr lang="pt-BR" altLang="zh-CN" dirty="0" smtClean="0"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>
              <a:spcAft>
                <a:spcPts val="900"/>
              </a:spcAft>
            </a:pPr>
            <a:r>
              <a:rPr lang="en-GB" altLang="ja-JP" b="1" dirty="0" smtClean="0"/>
              <a:t>Agenda Item: 10.9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1096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</a:t>
            </a:r>
            <a:r>
              <a:rPr lang="en-US" dirty="0"/>
              <a:t>a Rel-12 UE supporting all UE radio access capability parameters for both Cat.9/10 and Cat.13,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UE can report both Cat.9/10 and Cat.13</a:t>
            </a:r>
          </a:p>
          <a:p>
            <a:pPr lvl="2"/>
            <a:r>
              <a:rPr lang="en-US" dirty="0" smtClean="0"/>
              <a:t>The </a:t>
            </a:r>
            <a:r>
              <a:rPr lang="en-US" dirty="0" err="1"/>
              <a:t>eNB</a:t>
            </a:r>
            <a:r>
              <a:rPr lang="en-US" dirty="0"/>
              <a:t> may understand that the UE supports all UE radio access capability parameters of both Cat.9/10 and Cat.13 </a:t>
            </a:r>
            <a:endParaRPr lang="en-US" dirty="0" smtClean="0"/>
          </a:p>
          <a:p>
            <a:pPr lvl="3"/>
            <a:r>
              <a:rPr lang="en-US" dirty="0" smtClean="0"/>
              <a:t>Therefore </a:t>
            </a:r>
            <a:r>
              <a:rPr lang="en-US" dirty="0"/>
              <a:t>either category can be applied individually (but not a combination of parameters of different categories)  </a:t>
            </a:r>
            <a:endParaRPr lang="en-US" dirty="0" smtClean="0"/>
          </a:p>
          <a:p>
            <a:r>
              <a:rPr lang="en-US" dirty="0" smtClean="0"/>
              <a:t>Send the LS to RAN1 and RAN2 to prepare the relevant CRs to be submitted to RAN#73.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535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112</Words>
  <Application>Microsoft Office PowerPoint</Application>
  <PresentationFormat>Widescreen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Batang</vt:lpstr>
      <vt:lpstr>맑은 고딕</vt:lpstr>
      <vt:lpstr>ＭＳ Ｐゴシック</vt:lpstr>
      <vt:lpstr>Arial</vt:lpstr>
      <vt:lpstr>Calibri</vt:lpstr>
      <vt:lpstr>Calibri Light</vt:lpstr>
      <vt:lpstr>Times New Roman</vt:lpstr>
      <vt:lpstr>Office Theme</vt:lpstr>
      <vt:lpstr>Way forward on 256QAM support for Cat6/7/9/10 from Rel-12</vt:lpstr>
      <vt:lpstr>Proposal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256QAM support for Cat6/7/9/10 from Rel-12</dc:title>
  <dc:creator>Intel</dc:creator>
  <cp:keywords>CTPClassification=CTP_PUBLIC:VisualMarkings=</cp:keywords>
  <cp:lastModifiedBy>Intel</cp:lastModifiedBy>
  <cp:revision>5</cp:revision>
  <dcterms:created xsi:type="dcterms:W3CDTF">2016-06-15T23:24:49Z</dcterms:created>
  <dcterms:modified xsi:type="dcterms:W3CDTF">2016-06-16T03:22:37Z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22487502-c4b0-48c1-94bc-8b048e2ef0d2</vt:lpwstr>
  </property>
  <property fmtid="{D5CDD505-2E9C-101B-9397-08002B2CF9AE}" pid="3" name="CTP_TimeStamp">
    <vt:lpwstr>2016-06-16 03:22:27Z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