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44" autoAdjust="0"/>
    <p:restoredTop sz="99080" autoAdjust="0"/>
  </p:normalViewPr>
  <p:slideViewPr>
    <p:cSldViewPr>
      <p:cViewPr varScale="1">
        <p:scale>
          <a:sx n="83" d="100"/>
          <a:sy n="83" d="100"/>
        </p:scale>
        <p:origin x="-4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2016/6/15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RAN1 </a:t>
            </a:r>
            <a:r>
              <a:rPr lang="en-US" altLang="ja-JP" sz="4000" dirty="0" smtClean="0"/>
              <a:t>LTE </a:t>
            </a:r>
            <a:r>
              <a:rPr lang="en-US" altLang="ja-JP" sz="4000" dirty="0" smtClean="0"/>
              <a:t>SI/WI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RAN1 chairman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</a:t>
            </a:r>
            <a:r>
              <a:rPr lang="en-US" altLang="ja-JP" b="1" dirty="0"/>
              <a:t>2</a:t>
            </a:r>
            <a:endParaRPr lang="en-GB" altLang="ja-JP" b="1" dirty="0" smtClean="0"/>
          </a:p>
          <a:p>
            <a:r>
              <a:rPr lang="en-GB" altLang="ja-JP" b="1" dirty="0" smtClean="0"/>
              <a:t>Busan, Korea, June 13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-16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2016</a:t>
            </a:r>
            <a:r>
              <a:rPr lang="en-GB" altLang="ja-JP" b="1" dirty="0"/>
              <a:t>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RP-161245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856" y="44624"/>
            <a:ext cx="8229600" cy="50405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RAN1 TU Proposal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752647"/>
              </p:ext>
            </p:extLst>
          </p:nvPr>
        </p:nvGraphicFramePr>
        <p:xfrm>
          <a:off x="395536" y="606710"/>
          <a:ext cx="8496944" cy="5563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3024336"/>
                <a:gridCol w="1224136"/>
                <a:gridCol w="1080120"/>
                <a:gridCol w="1152128"/>
              </a:tblGrid>
              <a:tr h="288032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Q3/2016</a:t>
                      </a:r>
                      <a:r>
                        <a:rPr kumimoji="1" lang="en-US" altLang="ja-JP" sz="1400" baseline="0" dirty="0" smtClean="0"/>
                        <a:t> (</a:t>
                      </a:r>
                      <a:r>
                        <a:rPr kumimoji="1" lang="en-US" altLang="ja-JP" sz="1400" dirty="0" smtClean="0"/>
                        <a:t>RAN1#86)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Q4/2016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(RAN1#86bis)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Q4/2016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(RAN1#87)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Q1/2017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(RAN1#88)</a:t>
                      </a:r>
                      <a:endParaRPr kumimoji="1" lang="ja-JP" altLang="en-US" sz="1400" dirty="0" smtClean="0"/>
                    </a:p>
                  </a:txBody>
                  <a:tcPr/>
                </a:tc>
              </a:tr>
              <a:tr h="129912"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eLAA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kumimoji="1" lang="ja-JP" alt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[1]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V2V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4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UL </a:t>
                      </a:r>
                      <a:r>
                        <a:rPr kumimoji="1" lang="en-US" altLang="ja-JP" sz="1400" dirty="0" err="1" smtClean="0"/>
                        <a:t>enh</a:t>
                      </a:r>
                      <a:r>
                        <a:rPr kumimoji="1" lang="en-US" altLang="ja-JP" sz="1400" dirty="0" smtClean="0"/>
                        <a:t>.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1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15161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MUST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1.5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2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2 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134848"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eFD</a:t>
                      </a:r>
                      <a:r>
                        <a:rPr kumimoji="1" lang="en-US" altLang="ja-JP" sz="1400" dirty="0" smtClean="0"/>
                        <a:t>-MIMO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118080"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FeMBMS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SRS switching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eCoMP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0.5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>
                          <a:sym typeface="Wingdings" panose="05000000000000000000" pitchFamily="2" charset="2"/>
                        </a:rPr>
                        <a:t>0.5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1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1</a:t>
                      </a:r>
                      <a:endParaRPr kumimoji="1" lang="ja-JP" altLang="en-US" sz="1400" dirty="0" smtClean="0"/>
                    </a:p>
                  </a:txBody>
                  <a:tcPr/>
                </a:tc>
              </a:tr>
              <a:tr h="139784">
                <a:tc>
                  <a:txBody>
                    <a:bodyPr/>
                    <a:lstStyle/>
                    <a:p>
                      <a:r>
                        <a:rPr kumimoji="1" lang="en-US" altLang="ja-JP" sz="1400" dirty="0" err="1" smtClean="0"/>
                        <a:t>VoLTE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baseline="0" dirty="0" err="1" smtClean="0"/>
                        <a:t>enh</a:t>
                      </a:r>
                      <a:r>
                        <a:rPr kumimoji="1" lang="en-US" altLang="ja-JP" sz="1400" baseline="0" dirty="0" smtClean="0"/>
                        <a:t>. (RAN2-led)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aseline="0" dirty="0" smtClean="0"/>
                        <a:t>0.5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12301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Mobility </a:t>
                      </a:r>
                      <a:r>
                        <a:rPr kumimoji="1" lang="en-US" altLang="ja-JP" sz="1400" dirty="0" err="1" smtClean="0"/>
                        <a:t>enh</a:t>
                      </a:r>
                      <a:r>
                        <a:rPr kumimoji="1" lang="en-US" altLang="ja-JP" sz="1400" dirty="0" smtClean="0"/>
                        <a:t>. (RAN2-led)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>
                          <a:sym typeface="Wingdings" panose="05000000000000000000" pitchFamily="2" charset="2"/>
                        </a:rPr>
                        <a:t>0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>
                          <a:sym typeface="Wingdings" panose="05000000000000000000" pitchFamily="2" charset="2"/>
                        </a:rPr>
                        <a:t>0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>
                          <a:sym typeface="Wingdings" panose="05000000000000000000" pitchFamily="2" charset="2"/>
                        </a:rPr>
                        <a:t>0</a:t>
                      </a:r>
                      <a:endParaRPr kumimoji="1" lang="ja-JP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321362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Indoor positioning</a:t>
                      </a:r>
                      <a:r>
                        <a:rPr kumimoji="1" lang="en-US" altLang="ja-JP" sz="1400" baseline="0" dirty="0" smtClean="0"/>
                        <a:t> (RAN2-led)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321362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High-speed (RAN4-led)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ym typeface="Wingdings" panose="05000000000000000000" pitchFamily="2" charset="2"/>
                        </a:rPr>
                        <a:t>0.25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321362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Total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Note: Among new items, prioritize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NB-</a:t>
                      </a:r>
                      <a:r>
                        <a:rPr kumimoji="1" lang="en-US" altLang="ja-JP" sz="1400" baseline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en-US" altLang="ja-JP" sz="1400" baseline="0" dirty="0" err="1" smtClean="0">
                          <a:solidFill>
                            <a:schemeClr val="tx1"/>
                          </a:solidFill>
                        </a:rPr>
                        <a:t>eMTC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([at least 3 TU]),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latency reduction ([1 TU]),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V2X ([1TU])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10.5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0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7126</TotalTime>
  <Words>139</Words>
  <Application>Microsoft Office PowerPoint</Application>
  <PresentationFormat>画面に合わせる (4:3)</PresentationFormat>
  <Paragraphs>68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RAN1 LTE SI/WI</vt:lpstr>
      <vt:lpstr>RAN1 TU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</cp:lastModifiedBy>
  <cp:revision>305</cp:revision>
  <dcterms:created xsi:type="dcterms:W3CDTF">2015-02-03T00:53:02Z</dcterms:created>
  <dcterms:modified xsi:type="dcterms:W3CDTF">2016-06-15T02:16:24Z</dcterms:modified>
</cp:coreProperties>
</file>