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32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274441"/>
            <a:ext cx="7772400" cy="2162671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Motivation for new WI proposal on Performance requirement of non-linear receiver for Enhanced </a:t>
            </a:r>
            <a:r>
              <a:rPr lang="en-US" altLang="ko-KR" sz="3200" dirty="0" smtClean="0"/>
              <a:t>SU-MIMO for LTE</a:t>
            </a:r>
            <a:endParaRPr lang="ko-KR" altLang="en-US" sz="3200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93610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LG Electronics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GB" altLang="ko-KR" b="1" dirty="0"/>
              <a:t>3GPP TSG RAN Meeting #72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err="1"/>
              <a:t>Busan</a:t>
            </a:r>
            <a:r>
              <a:rPr lang="en-GB" altLang="ko-KR" b="1" dirty="0"/>
              <a:t>, Korea, June 13 - 16, </a:t>
            </a:r>
            <a:r>
              <a:rPr lang="en-GB" altLang="ko-KR" b="1" dirty="0" smtClean="0"/>
              <a:t>2016</a:t>
            </a:r>
          </a:p>
          <a:p>
            <a:pPr>
              <a:spcAft>
                <a:spcPts val="900"/>
              </a:spcAft>
            </a:pPr>
            <a:r>
              <a:rPr lang="en-GB" altLang="ko-KR" b="1" dirty="0"/>
              <a:t>Document for:	</a:t>
            </a:r>
            <a:r>
              <a:rPr lang="en-US" altLang="ko-KR" b="1" dirty="0" smtClean="0"/>
              <a:t>Discussion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b="1" dirty="0"/>
              <a:t>Agenda Item: </a:t>
            </a:r>
            <a:r>
              <a:rPr lang="en-GB" altLang="ja-JP" b="1" dirty="0" smtClean="0"/>
              <a:t>10.1.4</a:t>
            </a:r>
            <a:endParaRPr lang="en-GB" altLang="ja-JP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RP-161183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Rel-12 SU-MIMO WI</a:t>
            </a:r>
          </a:p>
          <a:p>
            <a:pPr lvl="1"/>
            <a:r>
              <a:rPr lang="en-US" altLang="ko-KR" sz="1600" dirty="0" smtClean="0"/>
              <a:t>SU-MIMO WI was covered </a:t>
            </a:r>
          </a:p>
          <a:p>
            <a:pPr lvl="2"/>
            <a:r>
              <a:rPr lang="en-US" altLang="ko-KR" sz="1400" dirty="0" smtClean="0"/>
              <a:t>2X2 antenna configuration </a:t>
            </a:r>
          </a:p>
          <a:p>
            <a:pPr lvl="2"/>
            <a:r>
              <a:rPr lang="en-US" altLang="ko-KR" sz="1400" dirty="0" smtClean="0"/>
              <a:t>Dual layers</a:t>
            </a:r>
          </a:p>
          <a:p>
            <a:pPr lvl="2"/>
            <a:r>
              <a:rPr lang="en-US" altLang="ko-KR" sz="1400" dirty="0" smtClean="0"/>
              <a:t>Up to 64QAM.</a:t>
            </a:r>
          </a:p>
          <a:p>
            <a:pPr lvl="1"/>
            <a:r>
              <a:rPr lang="en-US" altLang="ko-KR" sz="1600" dirty="0" smtClean="0"/>
              <a:t>Reference receivers are Reduced ML(R-ML) and CWIC.</a:t>
            </a:r>
          </a:p>
          <a:p>
            <a:pPr lvl="1"/>
            <a:r>
              <a:rPr lang="en-US" altLang="ko-KR" sz="1600" dirty="0" smtClean="0"/>
              <a:t>Performance requirements were defined by R-ML regarding minimum performance rule.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r>
              <a:rPr lang="en-US" altLang="ko-KR" sz="2000" dirty="0" smtClean="0"/>
              <a:t>Rel-13 4RxAP WI</a:t>
            </a:r>
          </a:p>
          <a:p>
            <a:pPr lvl="1"/>
            <a:r>
              <a:rPr lang="en-US" altLang="ko-KR" sz="1600" dirty="0" smtClean="0"/>
              <a:t>4RxAP WI considers </a:t>
            </a:r>
          </a:p>
          <a:p>
            <a:pPr lvl="2"/>
            <a:r>
              <a:rPr lang="en-US" altLang="ko-KR" sz="1400" dirty="0" smtClean="0"/>
              <a:t>2X4 and 4X4 antenna configurations</a:t>
            </a:r>
          </a:p>
          <a:p>
            <a:pPr lvl="2"/>
            <a:r>
              <a:rPr lang="en-US" altLang="ko-KR" sz="1400" dirty="0" smtClean="0"/>
              <a:t>Up to four layers</a:t>
            </a:r>
          </a:p>
          <a:p>
            <a:pPr lvl="2"/>
            <a:r>
              <a:rPr lang="en-US" altLang="ko-KR" sz="1400" dirty="0" smtClean="0"/>
              <a:t>Up to 256QAM </a:t>
            </a:r>
          </a:p>
          <a:p>
            <a:pPr lvl="1"/>
            <a:r>
              <a:rPr lang="en-US" altLang="ko-KR" sz="1600" dirty="0" smtClean="0"/>
              <a:t>Reference receiver is MMSE(-IRC).</a:t>
            </a:r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Motivation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/>
              <a:t>4X4 antenna configuration will be widely deployed in real network 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To support higher layer and 256QAM with MMSE receiver</a:t>
            </a:r>
          </a:p>
          <a:p>
            <a:pPr lvl="2"/>
            <a:r>
              <a:rPr lang="en-US" altLang="ko-KR" sz="1400" dirty="0" smtClean="0"/>
              <a:t>Target geometry is too high</a:t>
            </a:r>
          </a:p>
          <a:p>
            <a:pPr lvl="2"/>
            <a:r>
              <a:rPr lang="en-US" altLang="ko-KR" sz="1400" dirty="0" smtClean="0"/>
              <a:t>Link and system level performances are limited in real network deployment</a:t>
            </a:r>
          </a:p>
          <a:p>
            <a:pPr lvl="3"/>
            <a:endParaRPr lang="en-US" altLang="ko-KR" sz="10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  <p:grpSp>
        <p:nvGrpSpPr>
          <p:cNvPr id="11" name="그룹 10"/>
          <p:cNvGrpSpPr/>
          <p:nvPr/>
        </p:nvGrpSpPr>
        <p:grpSpPr>
          <a:xfrm>
            <a:off x="971600" y="2854739"/>
            <a:ext cx="7704856" cy="3022533"/>
            <a:chOff x="971600" y="2854739"/>
            <a:chExt cx="7704856" cy="3022533"/>
          </a:xfrm>
        </p:grpSpPr>
        <p:pic>
          <p:nvPicPr>
            <p:cNvPr id="2050" name="Picture 2" descr="part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54739"/>
              <a:ext cx="4032448" cy="3022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타원 1"/>
            <p:cNvSpPr/>
            <p:nvPr/>
          </p:nvSpPr>
          <p:spPr>
            <a:xfrm>
              <a:off x="4067944" y="3214779"/>
              <a:ext cx="576064" cy="64807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148064" y="3307982"/>
              <a:ext cx="35283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Limited use case for four layers in real network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직선 화살표 연결선 6"/>
            <p:cNvCxnSpPr>
              <a:stCxn id="3" idx="1"/>
            </p:cNvCxnSpPr>
            <p:nvPr/>
          </p:nvCxnSpPr>
          <p:spPr>
            <a:xfrm flipH="1">
              <a:off x="4644008" y="3446482"/>
              <a:ext cx="504056" cy="9233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59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Proposal WI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/>
              <a:t>Performance for four layer and 256QAM with advanced </a:t>
            </a:r>
            <a:r>
              <a:rPr lang="en-US" altLang="ko-KR" sz="1800" dirty="0" smtClean="0"/>
              <a:t>receiver</a:t>
            </a:r>
          </a:p>
          <a:p>
            <a:pPr marL="742950" lvl="2" indent="-342900" algn="just"/>
            <a:r>
              <a:rPr lang="en-US" altLang="ko-KR" sz="1600" dirty="0"/>
              <a:t>R-ML </a:t>
            </a:r>
            <a:r>
              <a:rPr lang="en-US" altLang="ko-KR" sz="1600" dirty="0" smtClean="0"/>
              <a:t>provides </a:t>
            </a:r>
            <a:r>
              <a:rPr lang="en-US" altLang="ko-KR" sz="1600" dirty="0"/>
              <a:t>performance improvement in comparison with </a:t>
            </a:r>
            <a:r>
              <a:rPr lang="en-US" altLang="ko-KR" sz="1600" dirty="0" smtClean="0"/>
              <a:t>MMSE</a:t>
            </a:r>
          </a:p>
          <a:p>
            <a:pPr marL="742950" lvl="2" indent="-342900" algn="just"/>
            <a:endParaRPr lang="en-US" altLang="ko-KR" sz="1600" dirty="0"/>
          </a:p>
          <a:p>
            <a:pPr marL="742950" lvl="2" indent="-342900" algn="just"/>
            <a:endParaRPr lang="en-US" altLang="ko-KR" sz="1600" dirty="0" smtClean="0"/>
          </a:p>
          <a:p>
            <a:pPr marL="742950" lvl="2" indent="-342900" algn="just"/>
            <a:endParaRPr lang="en-US" altLang="ko-KR" sz="16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lvl="1" algn="just"/>
            <a:endParaRPr lang="en-US" altLang="ko-KR" sz="1400" dirty="0" smtClean="0"/>
          </a:p>
          <a:p>
            <a:pPr lvl="1" algn="just"/>
            <a:endParaRPr lang="en-US" altLang="ko-KR" sz="1400" dirty="0" smtClean="0"/>
          </a:p>
          <a:p>
            <a:pPr algn="just"/>
            <a:r>
              <a:rPr lang="en-US" altLang="ko-KR" sz="1800" dirty="0" smtClean="0"/>
              <a:t>New performance requirements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enhanced SU-MIMO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for LTE is required</a:t>
            </a:r>
          </a:p>
          <a:p>
            <a:pPr lvl="1" algn="just"/>
            <a:r>
              <a:rPr lang="en-US" altLang="ko-KR" sz="1600" dirty="0" smtClean="0"/>
              <a:t>Candidate reference receivers</a:t>
            </a:r>
          </a:p>
          <a:p>
            <a:pPr lvl="2" algn="just"/>
            <a:r>
              <a:rPr lang="en-US" altLang="ko-KR" sz="1400" dirty="0" smtClean="0"/>
              <a:t>R-ML / CWIC</a:t>
            </a:r>
            <a:endParaRPr lang="en-US" altLang="ko-KR" sz="1600" dirty="0" smtClean="0"/>
          </a:p>
          <a:p>
            <a:pPr lvl="1" algn="just"/>
            <a:r>
              <a:rPr lang="en-US" altLang="ko-KR" sz="1600" dirty="0" smtClean="0"/>
              <a:t>Supporting </a:t>
            </a:r>
          </a:p>
          <a:p>
            <a:pPr lvl="2" algn="just"/>
            <a:r>
              <a:rPr lang="en-US" altLang="ko-KR" sz="1400" dirty="0" smtClean="0"/>
              <a:t>Up to four layers</a:t>
            </a:r>
          </a:p>
          <a:p>
            <a:pPr lvl="2" algn="just"/>
            <a:r>
              <a:rPr lang="en-US" altLang="ko-KR" sz="1400" dirty="0" smtClean="0"/>
              <a:t>Up to 256QAM</a:t>
            </a:r>
          </a:p>
          <a:p>
            <a:pPr lvl="2" algn="just"/>
            <a:r>
              <a:rPr lang="en-US" altLang="ko-KR" sz="1400" dirty="0" smtClean="0"/>
              <a:t>2X4 and 4X4 antenna configurations</a:t>
            </a:r>
          </a:p>
          <a:p>
            <a:pPr lvl="2" algn="just"/>
            <a:endParaRPr lang="en-US" altLang="ko-KR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3385120" cy="232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17" y="1767561"/>
            <a:ext cx="3392775" cy="232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13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7079</TotalTime>
  <Words>194</Words>
  <Application>Microsoft Office PowerPoint</Application>
  <PresentationFormat>화면 슬라이드 쇼(4:3)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Motivation for new WI proposal on Performance requirement of non-linear receiver for Enhanced SU-MIMO for LTE</vt:lpstr>
      <vt:lpstr>Background</vt:lpstr>
      <vt:lpstr>Motivation</vt:lpstr>
      <vt:lpstr>Proposal WI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37</cp:revision>
  <dcterms:created xsi:type="dcterms:W3CDTF">2016-02-15T22:44:27Z</dcterms:created>
  <dcterms:modified xsi:type="dcterms:W3CDTF">2016-06-13T02:29:30Z</dcterms:modified>
</cp:coreProperties>
</file>