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214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056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2139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0855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9641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537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1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5050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891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5916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5720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1EF82-D930-44EE-A396-9CB6DB98205C}" type="datetimeFigureOut">
              <a:rPr lang="ko-KR" altLang="en-US" smtClean="0"/>
              <a:t>2016-03-10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3BEA0-B5AF-4361-AB74-BB422F51E8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424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V2V/V2X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... 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513" y="44450"/>
            <a:ext cx="914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3GPP TSG RAN #</a:t>
            </a:r>
            <a:r>
              <a:rPr lang="en-US" altLang="ko-KR" sz="1800" b="1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71</a:t>
            </a:r>
            <a:r>
              <a:rPr lang="en-US" altLang="zh-CN" sz="1800" b="1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				                                       </a:t>
            </a:r>
            <a:r>
              <a:rPr lang="en-US" altLang="zh-CN" sz="1800" b="1" dirty="0" smtClean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R</a:t>
            </a:r>
            <a:r>
              <a:rPr lang="en-US" altLang="ko-KR" sz="1800" b="1" dirty="0" smtClean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P</a:t>
            </a:r>
            <a:r>
              <a:rPr lang="en-US" altLang="zh-CN" sz="1800" b="1" dirty="0" smtClean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-</a:t>
            </a:r>
            <a:r>
              <a:rPr lang="en-US" altLang="ko-KR" sz="1800" b="1" dirty="0" smtClean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160658</a:t>
            </a:r>
            <a:endParaRPr lang="en-US" altLang="ko-KR" sz="1800" dirty="0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  <a:p>
            <a:pPr latinLnBrk="0">
              <a:spcBef>
                <a:spcPct val="0"/>
              </a:spcBef>
              <a:buFontTx/>
              <a:buNone/>
            </a:pPr>
            <a:r>
              <a:rPr lang="sv-SE" altLang="ko-KR" sz="1800" b="1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Göteborg, Sweden, March 7 - 10, 2016</a:t>
            </a:r>
            <a:endParaRPr lang="en-US" altLang="ko-KR" sz="1800" dirty="0"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  <a:p>
            <a:pPr latinLnBrk="0">
              <a:spcBef>
                <a:spcPct val="0"/>
              </a:spcBef>
              <a:buFontTx/>
              <a:buNone/>
            </a:pPr>
            <a:r>
              <a:rPr lang="en-US" altLang="zh-CN" sz="1800" b="1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Agenda Item: </a:t>
            </a:r>
            <a:r>
              <a:rPr lang="en-US" altLang="ko-KR" sz="1800" b="1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10.1.1</a:t>
            </a:r>
          </a:p>
        </p:txBody>
      </p:sp>
    </p:spTree>
    <p:extLst>
      <p:ext uri="{BB962C8B-B14F-4D97-AF65-F5344CB8AC3E}">
        <p14:creationId xmlns:p14="http://schemas.microsoft.com/office/powerpoint/2010/main" val="389142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Autofit/>
          </a:bodyPr>
          <a:lstStyle/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V2V WID (address 500 km/h support, adjacent carrier coexistence in RAN4)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 the followings to the objectives of V2V WID</a:t>
            </a:r>
          </a:p>
          <a:p>
            <a:pPr lvl="2"/>
            <a:r>
              <a:rPr lang="en-GB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outcome of this work item should be able to support a relative speed of up to 500 km/h with enhancements (if necessary) to the physical layer structure designed for the relative speed up to 280 km/h. </a:t>
            </a:r>
            <a:endParaRPr lang="en-GB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a solution/requirement (if needed) for coexistence of PC5-based V2V operation and DSRC/IEEE 802.11p on adjacent carrier frequencies within the 5.9GHz ITS spectrum. [RAN4] </a:t>
            </a:r>
            <a:endParaRPr lang="en-US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1 TU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meeting on Q2/Q3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RAN1 and 0.5TU in each meeting on Q2/Q3 for RAN4</a:t>
            </a:r>
            <a:endParaRPr lang="en-US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V2X SID (address co-channel study)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 the followings to the objectives of V2X SID</a:t>
            </a:r>
          </a:p>
          <a:p>
            <a:pPr lvl="2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level coexistence approaches between PC5 transport for V2V services and DSRC/IEEE 802.11p services in the same channel and provide input to RAN [RAN1] (to be completed by RAN#72).Revisit the status of co-channel study in V2X in RAN #72 and aim to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downselect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single solution in June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PSD issue, 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Send LS to RAN1/4 to take regional requirements into account assuming maximum power of 23 </a:t>
            </a:r>
            <a:r>
              <a:rPr lang="en-US" altLang="ko-KR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dBm</a:t>
            </a:r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10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(TU)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5340118"/>
              </p:ext>
            </p:extLst>
          </p:nvPr>
        </p:nvGraphicFramePr>
        <p:xfrm>
          <a:off x="827584" y="1628800"/>
          <a:ext cx="7715201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2388"/>
                <a:gridCol w="1822691"/>
                <a:gridCol w="1687677"/>
                <a:gridCol w="2372445"/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Q2/April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Q2/May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Q3/August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RAN1/V2V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alt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RAN1/V2X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RAN2/V2V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RAN2/V2X</a:t>
                      </a:r>
                      <a:endParaRPr lang="ko-KR" alt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RAN3/V2V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RAN3/V2X</a:t>
                      </a:r>
                      <a:endParaRPr lang="ko-KR" alt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RAN4 RF/V2V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3706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255</Words>
  <Application>Microsoft Office PowerPoint</Application>
  <PresentationFormat>화면 슬라이드 쇼(4:3)</PresentationFormat>
  <Paragraphs>48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V2V/V2X</vt:lpstr>
      <vt:lpstr>Proposals</vt:lpstr>
      <vt:lpstr>Proposal (TU)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yunjung-b</dc:creator>
  <cp:lastModifiedBy>yunjung</cp:lastModifiedBy>
  <cp:revision>16</cp:revision>
  <dcterms:created xsi:type="dcterms:W3CDTF">2016-03-09T10:54:55Z</dcterms:created>
  <dcterms:modified xsi:type="dcterms:W3CDTF">2016-03-10T15:02:08Z</dcterms:modified>
</cp:coreProperties>
</file>