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68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13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49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4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7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8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599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41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24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02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4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12969" y="205887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Compromised Way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Forward on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256QAM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 for UE category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6/7/9/10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4723471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Intel Corporation, Apple, AT&amp;T, Bell Mobility, BOUYGUES Telecom,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China Telecom,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China Unicom,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DISH Networks, Ericsson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KPN, LG Electronics, Orange,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Reliance-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Jio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Rogers Communications,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Sprint,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Swisscom, Telstra, T-Mobile USA, US Cellular, Verizon Wireless,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Vodafone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781325" y="753031"/>
            <a:ext cx="234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AGENDA: 10.9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954" y="249400"/>
            <a:ext cx="6289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3GPP TSG RAN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Meeting #71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hangingPunct="0"/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Göteborg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, Sweden, 7th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- 10th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March 2016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57038" y="211093"/>
            <a:ext cx="234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RP-160599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804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7723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01206"/>
          </a:xfrm>
        </p:spPr>
        <p:txBody>
          <a:bodyPr>
            <a:normAutofit/>
          </a:bodyPr>
          <a:lstStyle/>
          <a:p>
            <a:pPr marL="0" lvl="0" indent="0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If RP-160422 </a:t>
            </a:r>
            <a:r>
              <a:rPr lang="en-US" sz="2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cat6/7/9/10+256QAM as optional from R12</a:t>
            </a:r>
            <a:r>
              <a:rPr lang="en-US" sz="2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is not agreed, RAN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agree 256QAM support for at least UE categories 9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10 as optional,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from Rel-12 (inclusive)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beyond.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0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</TotalTime>
  <Words>112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Compromised Way Forward on 256QAM Support for UE category 6/7/9/10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keywords>CTPClassification=CTP_PUBLIC:VisualMarkings=</cp:keywords>
  <cp:lastModifiedBy>Intel</cp:lastModifiedBy>
  <cp:revision>101</cp:revision>
  <dcterms:created xsi:type="dcterms:W3CDTF">2014-11-17T17:26:06Z</dcterms:created>
  <dcterms:modified xsi:type="dcterms:W3CDTF">2016-03-09T13:00:32Z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8d287ac3-e5ac-4ef3-afcd-d458260db1eb</vt:lpwstr>
  </property>
  <property fmtid="{D5CDD505-2E9C-101B-9397-08002B2CF9AE}" pid="3" name="CTP_TimeStamp">
    <vt:lpwstr>2016-03-09 13:00:26Z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