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6544" autoAdjust="0"/>
    <p:restoredTop sz="91573" autoAdjust="0"/>
  </p:normalViewPr>
  <p:slideViewPr>
    <p:cSldViewPr>
      <p:cViewPr varScale="1">
        <p:scale>
          <a:sx n="90" d="100"/>
          <a:sy n="90" d="100"/>
        </p:scale>
        <p:origin x="-21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46222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Rel-14 </a:t>
            </a:r>
            <a:r>
              <a:rPr lang="en-US" altLang="ja-JP" sz="4000" dirty="0" smtClean="0"/>
              <a:t>RAN1/2/3-led Study/Work </a:t>
            </a:r>
            <a:r>
              <a:rPr lang="en-US" altLang="ja-JP" sz="4000" dirty="0" smtClean="0"/>
              <a:t>Items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ZTE</a:t>
            </a:r>
            <a:r>
              <a:rPr lang="en-US" altLang="ja-JP" sz="3200" dirty="0" smtClean="0"/>
              <a:t>, </a:t>
            </a:r>
            <a:r>
              <a:rPr lang="en-US" altLang="ja-JP" sz="3200" dirty="0" smtClean="0"/>
              <a:t>China </a:t>
            </a:r>
            <a:r>
              <a:rPr lang="en-US" altLang="ja-JP" sz="3200" dirty="0" smtClean="0"/>
              <a:t>Telecom, </a:t>
            </a:r>
            <a:r>
              <a:rPr lang="en-US" altLang="ja-JP" sz="3200" dirty="0" err="1" smtClean="0"/>
              <a:t>NextNav</a:t>
            </a:r>
            <a:r>
              <a:rPr lang="en-US" altLang="ja-JP" sz="3200" dirty="0" smtClean="0"/>
              <a:t>, ASTRI, </a:t>
            </a:r>
            <a:r>
              <a:rPr lang="en-US" altLang="ja-JP" sz="3200" dirty="0" err="1" smtClean="0"/>
              <a:t>Nubia</a:t>
            </a:r>
            <a:r>
              <a:rPr lang="en-US" altLang="ja-JP" sz="3200" dirty="0" smtClean="0"/>
              <a:t> Technology, Shanghai </a:t>
            </a:r>
            <a:r>
              <a:rPr lang="en-US" altLang="ja-JP" sz="3200" dirty="0" err="1" smtClean="0"/>
              <a:t>Tejet</a:t>
            </a:r>
            <a:r>
              <a:rPr lang="en-US" altLang="ja-JP" sz="3200" dirty="0" smtClean="0"/>
              <a:t> Com Technology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Meeting #</a:t>
            </a:r>
            <a:r>
              <a:rPr lang="en-GB" altLang="ja-JP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71</a:t>
            </a:r>
          </a:p>
          <a:p>
            <a:r>
              <a:rPr lang="en-GB" altLang="ja-JP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Göteborg</a:t>
            </a:r>
            <a:r>
              <a:rPr lang="en-GB" altLang="ja-JP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Sweden, </a:t>
            </a:r>
            <a:r>
              <a:rPr lang="en-GB" altLang="ja-JP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March 7-10, </a:t>
            </a:r>
            <a:r>
              <a:rPr lang="en-GB" altLang="ja-JP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2016	</a:t>
            </a:r>
            <a:endParaRPr lang="ja-JP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RP-160592</a:t>
            </a:r>
            <a:endParaRPr kumimoji="1" lang="ja-JP" altLang="en-US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Proposal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Approve the following WI/SI in RAN #71</a:t>
            </a:r>
          </a:p>
          <a:p>
            <a:pPr lvl="1"/>
            <a:r>
              <a:rPr lang="en-US" dirty="0" smtClean="0"/>
              <a:t>RAN1-led</a:t>
            </a:r>
          </a:p>
          <a:p>
            <a:pPr lvl="2"/>
            <a:r>
              <a:rPr lang="en-US" dirty="0" err="1" smtClean="0"/>
              <a:t>eFD</a:t>
            </a:r>
            <a:r>
              <a:rPr lang="en-US" dirty="0" smtClean="0"/>
              <a:t>-MIMO WI, </a:t>
            </a:r>
            <a:r>
              <a:rPr lang="en-US" dirty="0" smtClean="0"/>
              <a:t>MUST </a:t>
            </a:r>
            <a:r>
              <a:rPr lang="en-US" dirty="0" smtClean="0"/>
              <a:t>WI, </a:t>
            </a:r>
            <a:r>
              <a:rPr lang="en-US" dirty="0" err="1" smtClean="0"/>
              <a:t>FeCoMP</a:t>
            </a:r>
            <a:r>
              <a:rPr lang="en-US" dirty="0" smtClean="0"/>
              <a:t> SI</a:t>
            </a:r>
          </a:p>
          <a:p>
            <a:pPr lvl="1"/>
            <a:r>
              <a:rPr lang="en-US" dirty="0" smtClean="0"/>
              <a:t>RAN2-led</a:t>
            </a:r>
          </a:p>
          <a:p>
            <a:pPr lvl="2"/>
            <a:r>
              <a:rPr lang="en-US" dirty="0" err="1" smtClean="0"/>
              <a:t>eLWA</a:t>
            </a:r>
            <a:r>
              <a:rPr lang="en-US" dirty="0" smtClean="0"/>
              <a:t> WI, </a:t>
            </a:r>
            <a:r>
              <a:rPr lang="en-US" dirty="0" err="1" smtClean="0"/>
              <a:t>VoLTE</a:t>
            </a:r>
            <a:r>
              <a:rPr lang="en-US" dirty="0" smtClean="0"/>
              <a:t> </a:t>
            </a:r>
            <a:r>
              <a:rPr lang="en-US" dirty="0" smtClean="0"/>
              <a:t>SI, Mobility WI, Indoor positioning </a:t>
            </a:r>
            <a:r>
              <a:rPr lang="en-US" dirty="0" smtClean="0"/>
              <a:t>WI</a:t>
            </a:r>
          </a:p>
          <a:p>
            <a:pPr lvl="1"/>
            <a:r>
              <a:rPr lang="en-US" dirty="0" smtClean="0"/>
              <a:t>RAN3-led</a:t>
            </a:r>
          </a:p>
          <a:p>
            <a:pPr lvl="2"/>
            <a:r>
              <a:rPr lang="en-US" altLang="zh-CN" dirty="0" smtClean="0"/>
              <a:t>Inter-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CA with NIB SI</a:t>
            </a:r>
          </a:p>
        </p:txBody>
      </p:sp>
    </p:spTree>
    <p:extLst>
      <p:ext uri="{BB962C8B-B14F-4D97-AF65-F5344CB8AC3E}">
        <p14:creationId xmlns:p14="http://schemas.microsoft.com/office/powerpoint/2010/main" xmlns="" val="155124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Autofit/>
          </a:bodyPr>
          <a:lstStyle/>
          <a:p>
            <a:r>
              <a:rPr lang="en-US" altLang="ja-JP" sz="4400" dirty="0" smtClean="0"/>
              <a:t>Q2</a:t>
            </a:r>
            <a:endParaRPr kumimoji="1" lang="ja-JP" altLang="en-US" sz="4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3681580"/>
              </p:ext>
            </p:extLst>
          </p:nvPr>
        </p:nvGraphicFramePr>
        <p:xfrm>
          <a:off x="323528" y="1412776"/>
          <a:ext cx="8604447" cy="4329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915"/>
                <a:gridCol w="1907405"/>
                <a:gridCol w="1296144"/>
                <a:gridCol w="864096"/>
                <a:gridCol w="864096"/>
                <a:gridCol w="936104"/>
                <a:gridCol w="792088"/>
                <a:gridCol w="971599"/>
              </a:tblGrid>
              <a:tr h="383414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R1L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R2L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R2U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R4 RF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R4 RD</a:t>
                      </a:r>
                      <a:endParaRPr lang="zh-CN" altLang="en-US" sz="1400" dirty="0"/>
                    </a:p>
                  </a:txBody>
                  <a:tcPr/>
                </a:tc>
              </a:tr>
              <a:tr h="383414">
                <a:tc rowSpan="3">
                  <a:txBody>
                    <a:bodyPr/>
                    <a:lstStyle/>
                    <a:p>
                      <a:r>
                        <a:rPr lang="en-US" altLang="zh-CN" sz="1400" dirty="0" smtClean="0"/>
                        <a:t>RAN1-led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FD-MIMO WI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4+4</a:t>
                      </a:r>
                      <a:r>
                        <a:rPr lang="en-US" altLang="zh-CN" sz="1400" baseline="0" dirty="0" smtClean="0"/>
                        <a:t> -&gt; 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3+3)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1.5+1.5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</a:tr>
              <a:tr h="38341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MUST WI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2+2</a:t>
                      </a:r>
                      <a:r>
                        <a:rPr lang="en-US" altLang="zh-CN" sz="1400" baseline="0" dirty="0" smtClean="0"/>
                        <a:t> -&gt;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1.5+1.5)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r>
                        <a:rPr lang="en-US" altLang="zh-CN" sz="1400" baseline="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</a:tr>
              <a:tr h="38341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 smtClean="0"/>
                        <a:t>FeCoMP</a:t>
                      </a:r>
                      <a:r>
                        <a:rPr lang="en-US" altLang="zh-CN" sz="1400" dirty="0" smtClean="0"/>
                        <a:t> SI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3+3-&gt;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(1.5+1.5)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</a:tr>
              <a:tr h="474724">
                <a:tc rowSpan="4">
                  <a:txBody>
                    <a:bodyPr/>
                    <a:lstStyle/>
                    <a:p>
                      <a:r>
                        <a:rPr lang="en-US" altLang="zh-CN" sz="1400" dirty="0" smtClean="0"/>
                        <a:t>RAN2-led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Enhanced</a:t>
                      </a:r>
                      <a:r>
                        <a:rPr lang="en-US" altLang="zh-CN" sz="1400" baseline="0" dirty="0" smtClean="0"/>
                        <a:t> LWA WI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1.5+1.5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</a:tr>
              <a:tr h="38341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 smtClean="0"/>
                        <a:t>VoLTE</a:t>
                      </a:r>
                      <a:r>
                        <a:rPr lang="en-US" altLang="zh-CN" sz="1400" dirty="0" smtClean="0"/>
                        <a:t> </a:t>
                      </a:r>
                      <a:r>
                        <a:rPr lang="en-US" altLang="zh-CN" sz="1400" dirty="0" smtClean="0"/>
                        <a:t>SI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1+1-&gt;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</a:rPr>
                        <a:t>(0+1)</a:t>
                      </a:r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0.5+0.5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</a:tr>
              <a:tr h="47472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Mobility Enhancement </a:t>
                      </a:r>
                      <a:r>
                        <a:rPr lang="en-US" altLang="zh-CN" sz="1400" dirty="0" smtClean="0"/>
                        <a:t>WI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1.5+1.5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0+0.5</a:t>
                      </a:r>
                      <a:endParaRPr lang="zh-CN" altLang="en-US" sz="1400" dirty="0"/>
                    </a:p>
                  </a:txBody>
                  <a:tcPr/>
                </a:tc>
              </a:tr>
              <a:tr h="47472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Indoor</a:t>
                      </a:r>
                      <a:r>
                        <a:rPr lang="en-US" altLang="zh-CN" sz="1400" baseline="0" dirty="0" smtClean="0"/>
                        <a:t> Positioning </a:t>
                      </a:r>
                      <a:r>
                        <a:rPr lang="en-US" altLang="zh-CN" sz="1400" baseline="0" dirty="0" smtClean="0"/>
                        <a:t>WI</a:t>
                      </a:r>
                    </a:p>
                    <a:p>
                      <a:r>
                        <a:rPr lang="en-US" altLang="zh-CN" sz="1400" baseline="0" dirty="0" smtClean="0"/>
                        <a:t>(regulatory related)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0.25+0.5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0.25+0.5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0.25+0.25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</a:tr>
              <a:tr h="474724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RAN3-led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Inter-</a:t>
                      </a:r>
                      <a:r>
                        <a:rPr lang="en-US" altLang="zh-CN" sz="1400" dirty="0" err="1" smtClean="0"/>
                        <a:t>eNB</a:t>
                      </a:r>
                      <a:r>
                        <a:rPr lang="en-US" altLang="zh-CN" sz="1400" dirty="0" smtClean="0"/>
                        <a:t> CA</a:t>
                      </a:r>
                      <a:r>
                        <a:rPr lang="en-US" altLang="zh-CN" sz="1400" baseline="0" dirty="0" smtClean="0"/>
                        <a:t> with NIB  SI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0+1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</a:tr>
              <a:tr h="383414">
                <a:tc gridSpan="2"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Total request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7+8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rgbClr val="00B050"/>
                          </a:solidFill>
                        </a:rPr>
                        <a:t>4.25+5.5</a:t>
                      </a: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6396</TotalTime>
  <Words>149</Words>
  <Application>Microsoft Office PowerPoint</Application>
  <PresentationFormat>全屏显示(4:3)</PresentationFormat>
  <Paragraphs>55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Rel-14 RAN1/2/3-led Study/Work Items</vt:lpstr>
      <vt:lpstr>Proposal</vt:lpstr>
      <vt:lpstr>Q2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Rel-14 Study/Work Items</dc:title>
  <dc:creator>ZTE</dc:creator>
  <cp:keywords>CTPClassification=CTP_PUBLIC:VisualMarkings=</cp:keywords>
  <cp:lastModifiedBy>LI</cp:lastModifiedBy>
  <cp:revision>248</cp:revision>
  <dcterms:created xsi:type="dcterms:W3CDTF">2015-02-03T00:53:02Z</dcterms:created>
  <dcterms:modified xsi:type="dcterms:W3CDTF">2016-03-09T10:57:23Z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f0d551ae-170f-4959-a45a-a8f0cdc00bb6</vt:lpwstr>
  </property>
  <property fmtid="{D5CDD505-2E9C-101B-9397-08002B2CF9AE}" pid="3" name="CTP_TimeStamp">
    <vt:lpwstr>2016-03-08 23:52:04Z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