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8" d="100"/>
          <a:sy n="118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71419-8E55-43AB-8C8A-0F44CCF3DB45}" type="datetimeFigureOut">
              <a:rPr lang="zh-CN" altLang="en-US" smtClean="0"/>
              <a:pPr/>
              <a:t>2016/3/1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D20D4-8217-45AB-A941-6A06AC42DA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401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3D20D4-8217-45AB-A941-6A06AC42DA6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0413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F0F02-2A1C-4B50-816D-5DB3B6CF37E3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9431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on NB-IoT UE capabilities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China Telecom, China Unicom, Deutsche Telekom, Neul, Telecom Italia </a:t>
            </a:r>
            <a:r>
              <a:rPr lang="en-US" dirty="0" err="1" smtClean="0">
                <a:solidFill>
                  <a:schemeClr val="tx1"/>
                </a:solidFill>
              </a:rPr>
              <a:t>S.p.A</a:t>
            </a:r>
            <a:r>
              <a:rPr lang="en-US" dirty="0" smtClean="0">
                <a:solidFill>
                  <a:schemeClr val="tx1"/>
                </a:solidFill>
              </a:rPr>
              <a:t>, 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r>
              <a:rPr lang="en-US" smtClean="0">
                <a:solidFill>
                  <a:schemeClr val="tx1"/>
                </a:solidFill>
              </a:rPr>
              <a:t>, Vodafone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RP-160305</a:t>
            </a:r>
            <a:endParaRPr lang="en-US" altLang="en-US" sz="1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71</a:t>
            </a:r>
            <a:endParaRPr lang="en-US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Göteborg,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Sweden, March 7-10,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10.9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Document for: 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57421"/>
            <a:ext cx="8435913" cy="53464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Single-tone </a:t>
            </a:r>
            <a:r>
              <a:rPr lang="en-US" altLang="zh-CN" sz="2800" b="1" dirty="0"/>
              <a:t>transmission support is a mandatory part of the NB-IoT UE category, and multi-tone </a:t>
            </a:r>
            <a:r>
              <a:rPr lang="en-US" altLang="zh-CN" sz="2800" b="1" dirty="0" smtClean="0"/>
              <a:t>transmission </a:t>
            </a:r>
            <a:r>
              <a:rPr lang="en-US" altLang="zh-CN" sz="2800" b="1" dirty="0"/>
              <a:t>is an optional </a:t>
            </a:r>
            <a:r>
              <a:rPr lang="en-US" altLang="zh-CN" sz="2800" b="1" dirty="0" smtClean="0"/>
              <a:t>capability.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Msg3 </a:t>
            </a:r>
            <a:r>
              <a:rPr lang="en-US" altLang="zh-CN" sz="2800" b="1" dirty="0"/>
              <a:t>includes a capability bit to indicate whether UE supports multi-tone </a:t>
            </a:r>
            <a:r>
              <a:rPr lang="en-US" altLang="zh-CN" sz="2800" b="1" dirty="0" smtClean="0"/>
              <a:t>transmission.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Both subcarrier spacings, 3.75 kHz and 15 kHz, are mandatory components of NB-IoT UE category.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RAN to send LS to WGs informing this decision and requesting necessary specification work.</a:t>
            </a:r>
          </a:p>
          <a:p>
            <a:pPr lvl="1"/>
            <a:endParaRPr lang="en-US" sz="2400" dirty="0">
              <a:solidFill>
                <a:srgbClr val="FF0000"/>
              </a:solidFill>
            </a:endParaRPr>
          </a:p>
          <a:p>
            <a:pPr lvl="1"/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4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2882</TotalTime>
  <Words>120</Words>
  <Application>Microsoft Office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Proposals on NB-IoT UE capabilities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David Mazzarese</cp:lastModifiedBy>
  <cp:revision>236</cp:revision>
  <dcterms:created xsi:type="dcterms:W3CDTF">2015-04-22T00:12:23Z</dcterms:created>
  <dcterms:modified xsi:type="dcterms:W3CDTF">2016-03-01T12:16:30Z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(4)e9njIjT5fhkh7NkNkybgOpuGatnI+R05IKWEE4vNRUhgvqq9e+HkseWsqHFd3tZkq9f3f22B
b3CWyWCBJFDrcrfQmu6gHYXtIj49Hpmvces6q0gVPYEhoT58CnUkrWVgePEhkeEx1FxSQDv/
GdTR3zaR6ig5kpKHlbPWXNbyS3TbEZuGL5tF0sNJQ8+uY5AXOd7a8YdwZ735ZH++g1V4UmYZ
tpvu5kUdqijEP9YDvc</vt:lpwstr>
  </property>
  <property fmtid="{D5CDD505-2E9C-101B-9397-08002B2CF9AE}" pid="4" name="_new_ms_pID_725431">
    <vt:lpwstr>1x4TwNsIu0x0DUio7RAwpshINSUynSzPz78FUr3GpVVvfz0y6dUU5m
vCh/GlqYsuloDtl7bGvoc9OXOaPIo8/UvCt04qgqIaBoVq3/SFlquBq69XnEtkyz7Xbd4SdN
gxTI92bsj54a7SsIPYtjfGxXurkolEEMX3yAwC+aXAe0o+UhrV4EzRRlivG4bNI9VlVUUQ/D
rQM3ZvMzDjEhjjNrPM1NeYhiJfMH3JpdS1wG</vt:lpwstr>
  </property>
  <property fmtid="{D5CDD505-2E9C-101B-9397-08002B2CF9AE}" pid="5" name="_new_ms_pID_725432">
    <vt:lpwstr>QO2sB9Ku900yegjlFa8DiNRIba78idxWjz8b
SalF8LjjMgqDYn/HHuyQp+IPk+eB4sUYLDtOZcV3UKWdzAmkT86nXMu56SHZs4D+pDZekeDM
PBaQiXOY4KjygtMLigxRm0eGa2YXjk6173YSstBypTnkrC0+rQrr6QEHZJ3ZCXf5i4w2UvQs
EIplLQgT6oMl75xI5dqgxaS19UIL45bTQ3Y85e/fdUcETc95nrQ/qy</vt:lpwstr>
  </property>
  <property fmtid="{D5CDD505-2E9C-101B-9397-08002B2CF9AE}" pid="6" name="_new_ms_pID_725433">
    <vt:lpwstr>5/JaFqNriuM8dbhbrr
3dVTpg==</vt:lpwstr>
  </property>
  <property fmtid="{D5CDD505-2E9C-101B-9397-08002B2CF9AE}" pid="7" name="_2015_ms_pID_725343">
    <vt:lpwstr>(3)PGs+eZdvkZAxg2uGy+rD/bS+oXZ9q4OUb9QHclsz3AQDUuCQBJNKMcI6Id2VYWkQeHl7MEi0
6Qg/nui6IjzdtH43IaXJgMCAf6N0fuyzdDVY5bWy24WKvI6hAI202fE0G8EnMvKtacPQFZDB
JYTVA0CCFynSl/Tq/ODCbrWhwnB8O9mdF0HFItPeoC8wz8Hu2uMV4zbX3lJpd9xZ82rHjtB/
dicnw1lfQ+CeSacjO0</vt:lpwstr>
  </property>
  <property fmtid="{D5CDD505-2E9C-101B-9397-08002B2CF9AE}" pid="8" name="_2015_ms_pID_7253431">
    <vt:lpwstr>uGomEm2c28oDhB85TcwvzgkoxRZFlx9rREMLtqQ6XnxuviVMCnhaVx
fkYpS9H8j3ggkmCdthani3qqwEZAK6VEFBCLgCGVMl+Wg9EpGD5QBvZn9d5+bGiQ5c/6AvRq
MDSFjmkjjbqwNKHQccYtVPyaSLeivEuoRYcEpT9bUjaqeS6mu1tKqjfWI+AKxQtbH7jEoE60
dYZk78eNdUpgq3DiTZTr5zew3UhbLAnk08L3</vt:lpwstr>
  </property>
  <property fmtid="{D5CDD505-2E9C-101B-9397-08002B2CF9AE}" pid="9" name="_2015_ms_pID_7253432">
    <vt:lpwstr>eA==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1456813410</vt:lpwstr>
  </property>
</Properties>
</file>