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19620-AD58-401D-86E6-A19F897F82FE}" type="datetimeFigureOut">
              <a:rPr lang="it-IT" smtClean="0"/>
              <a:pPr/>
              <a:t>10/12/2015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FA00F-5BA9-45D2-B129-758BA0D0A360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S1 </a:t>
            </a:r>
            <a:r>
              <a:rPr lang="en-US" altLang="ja-JP" dirty="0" err="1" smtClean="0"/>
              <a:t>signalling</a:t>
            </a:r>
            <a:r>
              <a:rPr lang="en-US" altLang="ja-JP" dirty="0" smtClean="0"/>
              <a:t> enhancements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Ericsson, </a:t>
            </a:r>
            <a:r>
              <a:rPr lang="en-US" altLang="ja-JP" dirty="0" err="1" smtClean="0">
                <a:solidFill>
                  <a:schemeClr val="tx1"/>
                </a:solidFill>
              </a:rPr>
              <a:t>Docomo</a:t>
            </a:r>
            <a:r>
              <a:rPr lang="en-US" altLang="ja-JP" dirty="0" smtClean="0">
                <a:solidFill>
                  <a:schemeClr val="tx1"/>
                </a:solidFill>
              </a:rPr>
              <a:t>, Softbank,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AT&amp;T, Verizon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Nokia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Qualcomm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Alcatel-Lucent, ALU Shanghai Bell, LG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Sierra Wireless, ZTE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,  </a:t>
            </a:r>
            <a:r>
              <a:rPr lang="en-US" altLang="ja-JP" dirty="0" smtClean="0">
                <a:solidFill>
                  <a:schemeClr val="tx1"/>
                </a:solidFill>
              </a:rPr>
              <a:t>Sony</a:t>
            </a:r>
            <a:r>
              <a:rPr lang="en-US" altLang="ja-JP" smtClean="0">
                <a:solidFill>
                  <a:schemeClr val="tx1"/>
                </a:solidFill>
              </a:rPr>
              <a:t>, Vodafone</a:t>
            </a:r>
            <a:r>
              <a:rPr lang="en-US" altLang="ja-JP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kumimoji="1" lang="en-US" altLang="ja-JP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None/>
              <a:defRPr/>
            </a:pPr>
            <a:r>
              <a:rPr lang="en-GB" altLang="zh-CN" sz="2000" kern="0" dirty="0" smtClean="0">
                <a:solidFill>
                  <a:prstClr val="black"/>
                </a:solidFill>
                <a:latin typeface="Arial" charset="0"/>
              </a:rPr>
              <a:t>RP-152285</a:t>
            </a:r>
            <a:endParaRPr lang="en-GB" altLang="zh-CN" sz="2000" kern="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70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7-10 December 2015</a:t>
            </a: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Sitges, Spain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9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4525963"/>
          </a:xfrm>
        </p:spPr>
        <p:txBody>
          <a:bodyPr>
            <a:normAutofit fontScale="55000" lnSpcReduction="20000"/>
          </a:bodyPr>
          <a:lstStyle/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err="1" smtClean="0"/>
              <a:t>Signalling</a:t>
            </a:r>
            <a:r>
              <a:rPr lang="en-US" dirty="0" smtClean="0"/>
              <a:t> </a:t>
            </a:r>
            <a:r>
              <a:rPr lang="en-US" dirty="0"/>
              <a:t>design for solution 2 and solution 18 </a:t>
            </a: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UEs is </a:t>
            </a:r>
            <a:r>
              <a:rPr lang="en-US" dirty="0"/>
              <a:t>done in NB-</a:t>
            </a:r>
            <a:r>
              <a:rPr lang="en-US" dirty="0" err="1"/>
              <a:t>IoT</a:t>
            </a:r>
            <a:r>
              <a:rPr lang="en-US" dirty="0"/>
              <a:t> session</a:t>
            </a:r>
            <a:r>
              <a:rPr lang="en-US" dirty="0" smtClean="0"/>
              <a:t>. Additional changes due to support for other UEs will be done in TEI13 session.  However, additional optimizations for non-NB-</a:t>
            </a:r>
            <a:r>
              <a:rPr lang="en-US" dirty="0" err="1" smtClean="0"/>
              <a:t>IoT</a:t>
            </a:r>
            <a:r>
              <a:rPr lang="en-US" dirty="0" smtClean="0"/>
              <a:t> UEs will not be discussed.</a:t>
            </a:r>
            <a:endParaRPr lang="en-US" dirty="0"/>
          </a:p>
          <a:p>
            <a:pPr lvl="0"/>
            <a:r>
              <a:rPr lang="en-US" dirty="0" smtClean="0"/>
              <a:t>We </a:t>
            </a:r>
            <a:r>
              <a:rPr lang="en-US" dirty="0"/>
              <a:t>will have </a:t>
            </a:r>
            <a:endParaRPr lang="en-US" dirty="0" smtClean="0"/>
          </a:p>
          <a:p>
            <a:pPr lvl="1"/>
            <a:r>
              <a:rPr lang="en-US" dirty="0" smtClean="0"/>
              <a:t>CRs for NB-</a:t>
            </a:r>
            <a:r>
              <a:rPr lang="en-US" dirty="0" err="1" smtClean="0"/>
              <a:t>IoT</a:t>
            </a:r>
            <a:r>
              <a:rPr lang="en-US" dirty="0" smtClean="0"/>
              <a:t> UEs (including </a:t>
            </a:r>
            <a:r>
              <a:rPr lang="en-US" dirty="0"/>
              <a:t>e.g. L1 </a:t>
            </a:r>
            <a:r>
              <a:rPr lang="en-US" dirty="0" smtClean="0"/>
              <a:t>parameters, </a:t>
            </a:r>
            <a:r>
              <a:rPr lang="en-US" dirty="0" err="1" smtClean="0"/>
              <a:t>signalling</a:t>
            </a:r>
            <a:r>
              <a:rPr lang="en-US" dirty="0" smtClean="0"/>
              <a:t> enhancements </a:t>
            </a:r>
            <a:r>
              <a:rPr lang="en-US" dirty="0"/>
              <a:t>and other enhancements) </a:t>
            </a:r>
            <a:endParaRPr lang="en-US" dirty="0" smtClean="0"/>
          </a:p>
          <a:p>
            <a:pPr lvl="1"/>
            <a:r>
              <a:rPr lang="en-US" dirty="0" smtClean="0"/>
              <a:t>and a separate CR of additional impact due to non-NB-</a:t>
            </a:r>
            <a:r>
              <a:rPr lang="en-US" dirty="0" err="1" smtClean="0"/>
              <a:t>IoT</a:t>
            </a:r>
            <a:r>
              <a:rPr lang="en-US" dirty="0" smtClean="0"/>
              <a:t> UEs (e.g. capabilities). </a:t>
            </a:r>
          </a:p>
          <a:p>
            <a:pPr lvl="0"/>
            <a:r>
              <a:rPr lang="en-US" dirty="0" smtClean="0"/>
              <a:t>RAN2 </a:t>
            </a:r>
            <a:r>
              <a:rPr lang="en-US" dirty="0"/>
              <a:t>and RAN3 have to allocate TEI13 time </a:t>
            </a:r>
            <a:r>
              <a:rPr lang="en-US" dirty="0" smtClean="0"/>
              <a:t>for the support of non-NB-</a:t>
            </a:r>
            <a:r>
              <a:rPr lang="en-US" dirty="0" err="1" smtClean="0"/>
              <a:t>IoT</a:t>
            </a:r>
            <a:r>
              <a:rPr lang="en-US" dirty="0" smtClean="0"/>
              <a:t> UEs. </a:t>
            </a:r>
            <a:endParaRPr lang="fi-FI" dirty="0"/>
          </a:p>
          <a:p>
            <a:pPr lvl="0"/>
            <a:r>
              <a:rPr lang="en-US" dirty="0"/>
              <a:t>Will inform CT1/SA2 by LS and they can apply same approach.</a:t>
            </a:r>
            <a:endParaRPr lang="fi-FI" dirty="0"/>
          </a:p>
          <a:p>
            <a:pPr lvl="0"/>
            <a:r>
              <a:rPr lang="en-US" dirty="0"/>
              <a:t>This approach is applied both for Sol2 and </a:t>
            </a:r>
            <a:r>
              <a:rPr lang="en-US" dirty="0" smtClean="0"/>
              <a:t>Sol18 unless there are significant impacts on specifications identified.</a:t>
            </a:r>
          </a:p>
          <a:p>
            <a:pPr lvl="0"/>
            <a:r>
              <a:rPr lang="en-US" dirty="0" smtClean="0"/>
              <a:t>We will inform SA2 that RAN has not discussed or understood the impacts of the issues raised in Sections 3.3 - 3.6 in RP-151991. </a:t>
            </a:r>
            <a:endParaRPr lang="fi-FI" dirty="0" smtClean="0"/>
          </a:p>
          <a:p>
            <a:pPr marL="0" indent="0">
              <a:buNone/>
            </a:pPr>
            <a:r>
              <a:rPr lang="en-US" dirty="0"/>
              <a:t> 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329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</TotalTime>
  <Words>207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S1 signalling enhancements</vt:lpstr>
      <vt:lpstr>Proposals</vt:lpstr>
    </vt:vector>
  </TitlesOfParts>
  <Company>ZTE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higher layers for CIoT (even if there will be 2 L1 tracks)</dc:title>
  <dc:creator>ZTE</dc:creator>
  <cp:lastModifiedBy>Ericsson User</cp:lastModifiedBy>
  <cp:revision>38</cp:revision>
  <dcterms:created xsi:type="dcterms:W3CDTF">2015-09-15T17:16:22Z</dcterms:created>
  <dcterms:modified xsi:type="dcterms:W3CDTF">2015-12-10T14:12:23Z</dcterms:modified>
</cp:coreProperties>
</file>