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Default Extension="bin" ContentType="application/vnd.openxmlformats-officedocument.oleObject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Default Extension="jpeg" ContentType="image/jpeg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docProps/core.xml" ContentType="application/vnd.openxmlformats-package.core-properties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d9fa7b3451894a3d" Type="http://schemas.microsoft.com/office/2006/relationships/ui/extensibility" Target="customUI/customUI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6" r:id="rId1"/>
    <p:sldMasterId id="2147483746" r:id="rId2"/>
    <p:sldMasterId id="2147483765" r:id="rId3"/>
    <p:sldMasterId id="2147483784" r:id="rId4"/>
  </p:sldMasterIdLst>
  <p:notesMasterIdLst>
    <p:notesMasterId r:id="rId10"/>
  </p:notesMasterIdLst>
  <p:handoutMasterIdLst>
    <p:handoutMasterId r:id="rId11"/>
  </p:handoutMasterIdLst>
  <p:sldIdLst>
    <p:sldId id="256" r:id="rId5"/>
    <p:sldId id="257" r:id="rId6"/>
    <p:sldId id="258" r:id="rId7"/>
    <p:sldId id="259" r:id="rId8"/>
    <p:sldId id="260" r:id="rId9"/>
  </p:sldIdLst>
  <p:sldSz cx="9144000" cy="6858000" type="screen4x3"/>
  <p:notesSz cx="6858000" cy="9144000"/>
  <p:defaultTextStyle>
    <a:defPPr>
      <a:defRPr lang="en-US"/>
    </a:defPPr>
    <a:lvl1pPr marL="0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5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0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5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81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26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71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16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61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Right click for options" id="{9A67583F-8674-43B4-B016-03ED76855BE3}">
          <p14:sldIdLst>
            <p14:sldId id="256"/>
            <p14:sldId id="257"/>
            <p14:sldId id="258"/>
            <p14:sldId id="259"/>
            <p14:sldId id="260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4110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pos="312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EFFFF"/>
    <a:srgbClr val="FFFFFF"/>
    <a:srgbClr val="E6E6E6"/>
    <a:srgbClr val="009B46"/>
    <a:srgbClr val="9ACA3C"/>
    <a:srgbClr val="F0F7E2"/>
    <a:srgbClr val="F2F2F2"/>
    <a:srgbClr val="A2C732"/>
    <a:srgbClr val="BFBFBF"/>
    <a:srgbClr val="2B357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25" autoAdjust="0"/>
    <p:restoredTop sz="96341" autoAdjust="0"/>
  </p:normalViewPr>
  <p:slideViewPr>
    <p:cSldViewPr snapToObjects="1" showGuides="1">
      <p:cViewPr>
        <p:scale>
          <a:sx n="112" d="100"/>
          <a:sy n="112" d="100"/>
        </p:scale>
        <p:origin x="-444" y="210"/>
      </p:cViewPr>
      <p:guideLst>
        <p:guide orient="horz" pos="4110"/>
        <p:guide orient="horz" pos="2160"/>
        <p:guide pos="312"/>
      </p:guideLst>
    </p:cSldViewPr>
  </p:slideViewPr>
  <p:outlineViewPr>
    <p:cViewPr>
      <p:scale>
        <a:sx n="33" d="100"/>
        <a:sy n="33" d="100"/>
      </p:scale>
      <p:origin x="0" y="-79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 showGuides="1">
      <p:cViewPr varScale="1">
        <p:scale>
          <a:sx n="85" d="100"/>
          <a:sy n="85" d="100"/>
        </p:scale>
        <p:origin x="-383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Verdana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510BB9-54F4-4938-9E6A-15196955F360}" type="datetimeFigureOut">
              <a:rPr lang="en-US" sz="1000" smtClean="0">
                <a:latin typeface="Verdana" pitchFamily="34" charset="0"/>
              </a:rPr>
              <a:pPr/>
              <a:t>12/4/2015</a:t>
            </a:fld>
            <a:endParaRPr lang="en-US" sz="1000" dirty="0">
              <a:latin typeface="Verdana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Verdana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E4FB1-0F07-4B4F-A283-986F842DC644}" type="slidenum">
              <a:rPr lang="en-US" sz="1000" smtClean="0">
                <a:latin typeface="Verdana" pitchFamily="34" charset="0"/>
              </a:rPr>
              <a:pPr/>
              <a:t>‹#›</a:t>
            </a:fld>
            <a:endParaRPr lang="en-US" sz="1000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6569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715000" y="0"/>
            <a:ext cx="1143000" cy="252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Verdana" pitchFamily="34" charset="0"/>
              </a:defRPr>
            </a:lvl1pPr>
          </a:lstStyle>
          <a:p>
            <a:fld id="{D05464F8-BE32-4A22-8449-420C96A9EE23}" type="datetimeFigureOut">
              <a:rPr lang="en-US" smtClean="0"/>
              <a:pPr/>
              <a:t>12/4/2015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2520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33000" y="3923928"/>
            <a:ext cx="6192000" cy="4907085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404400" y="8831013"/>
            <a:ext cx="453600" cy="291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latin typeface="Verdana" pitchFamily="34" charset="0"/>
              </a:defRPr>
            </a:lvl1pPr>
          </a:lstStyle>
          <a:p>
            <a:fld id="{5954C88E-AA99-4898-912F-8A55D2FFC33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23612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90" rtl="0" eaLnBrk="1" latinLnBrk="0" hangingPunct="1">
      <a:spcBef>
        <a:spcPts val="150"/>
      </a:spcBef>
      <a:spcAft>
        <a:spcPts val="150"/>
      </a:spcAft>
      <a:defRPr lang="en-US" sz="1000" kern="1200" dirty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0" indent="-180000" algn="l" defTabSz="914290" rtl="0" eaLnBrk="1" latinLnBrk="0" hangingPunct="1">
      <a:spcBef>
        <a:spcPts val="150"/>
      </a:spcBef>
      <a:spcAft>
        <a:spcPts val="150"/>
      </a:spcAft>
      <a:buFont typeface="Arial" pitchFamily="34" charset="0"/>
      <a:buChar char="•"/>
      <a:defRPr lang="en-US" sz="1000" kern="1200" dirty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360000" indent="-180000" algn="l" defTabSz="914290" rtl="0" eaLnBrk="1" latinLnBrk="0" hangingPunct="1">
      <a:spcBef>
        <a:spcPts val="150"/>
      </a:spcBef>
      <a:spcAft>
        <a:spcPts val="150"/>
      </a:spcAft>
      <a:buFont typeface="Symbol" pitchFamily="18" charset="2"/>
      <a:buChar char="-"/>
      <a:defRPr lang="en-US" sz="1000" kern="1200" dirty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540000" indent="-180000" algn="l" defTabSz="914290" rtl="0" eaLnBrk="1" latinLnBrk="0" hangingPunct="1">
      <a:spcBef>
        <a:spcPts val="150"/>
      </a:spcBef>
      <a:spcAft>
        <a:spcPts val="150"/>
      </a:spcAft>
      <a:buFont typeface="Symbol" pitchFamily="18" charset="2"/>
      <a:buChar char="-"/>
      <a:defRPr lang="en-US" sz="1000" kern="1200" dirty="0" smtClean="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720000" indent="-180000" algn="l" defTabSz="914290" rtl="0" eaLnBrk="1" latinLnBrk="0" hangingPunct="1">
      <a:spcBef>
        <a:spcPts val="150"/>
      </a:spcBef>
      <a:spcAft>
        <a:spcPts val="150"/>
      </a:spcAft>
      <a:buFont typeface="Symbol" pitchFamily="18" charset="2"/>
      <a:buChar char="-"/>
      <a:defRPr lang="en-US" sz="1000" kern="1200" dirty="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5726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6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6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252413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54C88E-AA99-4898-912F-8A55D2FFC33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07107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059832" y="2060848"/>
            <a:ext cx="4896544" cy="2088232"/>
          </a:xfrm>
        </p:spPr>
        <p:txBody>
          <a:bodyPr/>
          <a:lstStyle>
            <a:lvl1pPr marL="0" indent="0">
              <a:lnSpc>
                <a:spcPct val="99000"/>
              </a:lnSpc>
              <a:spcBef>
                <a:spcPts val="0"/>
              </a:spcBef>
              <a:defRPr sz="3500" cap="all" baseline="0">
                <a:solidFill>
                  <a:schemeClr val="accent3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sz="1400" b="0" cap="none" baseline="0">
                <a:solidFill>
                  <a:schemeClr val="accent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Try to write your titles so that they fit on three lines</a:t>
            </a:r>
          </a:p>
          <a:p>
            <a:pPr lvl="1"/>
            <a:r>
              <a:rPr lang="en-US" dirty="0" smtClean="0"/>
              <a:t>U</a:t>
            </a:r>
            <a:r>
              <a:rPr lang="en-AU" dirty="0" smtClean="0"/>
              <a:t>se text indent for level2 name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67200" y="6051600"/>
            <a:ext cx="1080000" cy="4303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9896"/>
          <a:stretch/>
        </p:blipFill>
        <p:spPr>
          <a:xfrm>
            <a:off x="0" y="0"/>
            <a:ext cx="2752725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62856" y="1504287"/>
            <a:ext cx="3924000" cy="4302000"/>
          </a:xfrm>
        </p:spPr>
        <p:txBody>
          <a:bodyPr/>
          <a:lstStyle>
            <a:lvl1pPr>
              <a:spcAft>
                <a:spcPts val="0"/>
              </a:spcAft>
              <a:defRPr b="1" baseline="0">
                <a:solidFill>
                  <a:schemeClr val="accent3"/>
                </a:solidFill>
              </a:defRPr>
            </a:lvl1pPr>
            <a:lvl2pPr marL="0">
              <a:spcBef>
                <a:spcPts val="0"/>
              </a:spcBef>
              <a:defRPr baseline="0">
                <a:solidFill>
                  <a:schemeClr val="tx2"/>
                </a:solidFill>
              </a:defRPr>
            </a:lvl2pPr>
            <a:lvl3pPr marL="257112">
              <a:defRPr baseline="0">
                <a:solidFill>
                  <a:schemeClr val="tx2"/>
                </a:solidFill>
              </a:defRPr>
            </a:lvl3pPr>
            <a:lvl4pPr marL="514224">
              <a:defRPr>
                <a:solidFill>
                  <a:schemeClr val="tx2"/>
                </a:solidFill>
              </a:defRPr>
            </a:lvl4pPr>
            <a:lvl5pPr marL="771336"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</a:lstStyle>
          <a:p>
            <a:pPr lvl="0"/>
            <a:r>
              <a:rPr lang="en-US" dirty="0" smtClean="0"/>
              <a:t>Subheading style</a:t>
            </a:r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564308" y="1504287"/>
            <a:ext cx="4230000" cy="4302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smtClean="0"/>
              <a:t>RP-151823  |  Long Distance Coverage Requirement  |  3GPP RAN#70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81908" y="1504286"/>
            <a:ext cx="8312400" cy="4302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hart Placeholder 12"/>
          <p:cNvSpPr>
            <a:spLocks noGrp="1"/>
          </p:cNvSpPr>
          <p:nvPr>
            <p:ph type="chart" sz="quarter" idx="14"/>
          </p:nvPr>
        </p:nvSpPr>
        <p:spPr>
          <a:xfrm>
            <a:off x="462857" y="1504286"/>
            <a:ext cx="8368406" cy="4302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smtClean="0"/>
              <a:t>RP-151823  |  Long Distance Coverage Requirement  |  3GPP RAN#70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hart Placeholder 12"/>
          <p:cNvSpPr>
            <a:spLocks noGrp="1"/>
          </p:cNvSpPr>
          <p:nvPr>
            <p:ph type="chart" sz="quarter" idx="14"/>
          </p:nvPr>
        </p:nvSpPr>
        <p:spPr>
          <a:xfrm>
            <a:off x="462857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AU" dirty="0"/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5"/>
          </p:nvPr>
        </p:nvSpPr>
        <p:spPr>
          <a:xfrm>
            <a:off x="4961263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AU" smtClean="0"/>
              <a:t>RP-151823  |  Long Distance Coverage Requirement  |  3GPP RAN#70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able Placeholder 9"/>
          <p:cNvSpPr>
            <a:spLocks noGrp="1"/>
          </p:cNvSpPr>
          <p:nvPr>
            <p:ph type="tbl" sz="quarter" idx="14"/>
          </p:nvPr>
        </p:nvSpPr>
        <p:spPr>
          <a:xfrm>
            <a:off x="462857" y="1504286"/>
            <a:ext cx="8363643" cy="4302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smtClean="0"/>
              <a:t>RP-151823  |  Long Distance Coverage Requirement  |  3GPP RAN#70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ble Placeholder 9"/>
          <p:cNvSpPr>
            <a:spLocks noGrp="1"/>
          </p:cNvSpPr>
          <p:nvPr>
            <p:ph type="tbl" sz="quarter" idx="14"/>
          </p:nvPr>
        </p:nvSpPr>
        <p:spPr>
          <a:xfrm>
            <a:off x="462857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AU" dirty="0"/>
          </a:p>
        </p:txBody>
      </p:sp>
      <p:sp>
        <p:nvSpPr>
          <p:cNvPr id="10" name="Table Placeholder 9"/>
          <p:cNvSpPr>
            <a:spLocks noGrp="1"/>
          </p:cNvSpPr>
          <p:nvPr>
            <p:ph type="tbl" sz="quarter" idx="15"/>
          </p:nvPr>
        </p:nvSpPr>
        <p:spPr>
          <a:xfrm>
            <a:off x="4942213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AU" smtClean="0"/>
              <a:t>RP-151823  |  Long Distance Coverage Requirement  |  3GPP RAN#70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46842" y="2169024"/>
            <a:ext cx="4500000" cy="1476000"/>
          </a:xfr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defRPr sz="4200" cap="all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Thank you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67200" y="6051600"/>
            <a:ext cx="1080000" cy="43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9297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9771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1700808"/>
            <a:ext cx="4464008" cy="2088232"/>
          </a:xfrm>
        </p:spPr>
        <p:txBody>
          <a:bodyPr/>
          <a:lstStyle>
            <a:lvl1pPr marL="0" indent="0">
              <a:lnSpc>
                <a:spcPct val="99000"/>
              </a:lnSpc>
              <a:spcBef>
                <a:spcPts val="0"/>
              </a:spcBef>
              <a:defRPr sz="3500" cap="none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sz="1400"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Try to write your titles so that they fit on three lines</a:t>
            </a:r>
          </a:p>
          <a:p>
            <a:pPr lvl="1"/>
            <a:r>
              <a:rPr lang="en-US" dirty="0" smtClean="0"/>
              <a:t>U</a:t>
            </a:r>
            <a:r>
              <a:rPr lang="en-AU" dirty="0" smtClean="0"/>
              <a:t>se text indent for level2 name style</a:t>
            </a:r>
          </a:p>
        </p:txBody>
      </p: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0000" y="6055200"/>
            <a:ext cx="1080518" cy="42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3687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b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9772"/>
          </a:xfrm>
          <a:prstGeom prst="rect">
            <a:avLst/>
          </a:prstGeom>
        </p:spPr>
      </p:pic>
      <p:sp>
        <p:nvSpPr>
          <p:cNvPr id="2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1700808"/>
            <a:ext cx="5400000" cy="1476000"/>
          </a:xfr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defRPr sz="4500" cap="none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Sub-divider slide</a:t>
            </a:r>
          </a:p>
          <a:p>
            <a:pPr lvl="0"/>
            <a:r>
              <a:rPr lang="en-US" dirty="0" smtClean="0"/>
              <a:t>title only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smtClean="0">
                <a:solidFill>
                  <a:prstClr val="white"/>
                </a:solidFill>
              </a:rPr>
              <a:t>RP-151823  |  Long Distance Coverage Requirement  |  3GPP RAN#70</a:t>
            </a:r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smtClean="0">
                <a:solidFill>
                  <a:prstClr val="white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prstClr val="white"/>
                </a:solidFill>
              </a:rPr>
              <a:pPr/>
              <a:t>‹#›</a:t>
            </a:fld>
            <a:endParaRPr lang="en-AU" dirty="0">
              <a:solidFill>
                <a:prstClr val="white"/>
              </a:solidFill>
            </a:endParaRPr>
          </a:p>
        </p:txBody>
      </p:sp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0000" y="6055200"/>
            <a:ext cx="1080518" cy="42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8795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b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2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1700808"/>
            <a:ext cx="5400000" cy="1476000"/>
          </a:xfr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defRPr sz="4200" cap="all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Sub-divider slide</a:t>
            </a:r>
          </a:p>
          <a:p>
            <a:pPr lvl="0"/>
            <a:r>
              <a:rPr lang="en-US" dirty="0" smtClean="0"/>
              <a:t>title only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RP-151823  |  Long Distance Coverage Requirement  |  3GPP RAN#70</a:t>
            </a:r>
            <a:endParaRPr lang="en-AU" dirty="0"/>
          </a:p>
        </p:txBody>
      </p:sp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70116" y="6051600"/>
            <a:ext cx="1074686" cy="428245"/>
          </a:xfrm>
          <a:prstGeom prst="rect">
            <a:avLst/>
          </a:prstGeom>
        </p:spPr>
      </p:pic>
      <p:sp>
        <p:nvSpPr>
          <p:cNvPr id="8" name="Slide Number Placeholder 27"/>
          <p:cNvSpPr>
            <a:spLocks noGrp="1"/>
          </p:cNvSpPr>
          <p:nvPr>
            <p:ph type="sldNum" sz="quarter" idx="4"/>
          </p:nvPr>
        </p:nvSpPr>
        <p:spPr>
          <a:xfrm>
            <a:off x="496800" y="6264000"/>
            <a:ext cx="402792" cy="9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 cap="none" baseline="0"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899592" y="6265722"/>
            <a:ext cx="2492808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700" dirty="0" smtClean="0">
                <a:solidFill>
                  <a:schemeClr val="bg1"/>
                </a:solidFill>
              </a:rPr>
              <a:t>|</a:t>
            </a:r>
            <a:r>
              <a:rPr lang="en-AU" sz="700" baseline="0" dirty="0" smtClean="0">
                <a:solidFill>
                  <a:schemeClr val="bg1"/>
                </a:solidFill>
              </a:rPr>
              <a:t> Telstra Unrestricted</a:t>
            </a:r>
            <a:endParaRPr lang="en-AU" sz="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627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Alterna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1700808"/>
            <a:ext cx="5400000" cy="1476000"/>
          </a:xfr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defRPr sz="4500" cap="none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GB" dirty="0" smtClean="0"/>
              <a:t>Sub-divider slide</a:t>
            </a:r>
          </a:p>
          <a:p>
            <a:pPr lvl="0"/>
            <a:r>
              <a:rPr lang="en-GB" dirty="0" smtClean="0"/>
              <a:t>title only (alternative)</a:t>
            </a:r>
            <a:endParaRPr lang="en-US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1095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699200"/>
            <a:ext cx="5400000" cy="1476000"/>
          </a:xfrm>
        </p:spPr>
        <p:txBody>
          <a:bodyPr/>
          <a:lstStyle>
            <a:lvl1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 sz="3500" cap="none" baseline="0">
                <a:solidFill>
                  <a:schemeClr val="accent1"/>
                </a:solidFill>
                <a:latin typeface="+mj-lt"/>
              </a:defRPr>
            </a:lvl1pPr>
            <a:lvl2pPr marL="0" marR="0" indent="0" algn="l" defTabSz="91429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3500" dirty="0" smtClean="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 smtClean="0"/>
              <a:t>Sub divider slide</a:t>
            </a:r>
          </a:p>
          <a:p>
            <a:pPr lvl="1"/>
            <a:r>
              <a:rPr lang="en-US" dirty="0" smtClean="0"/>
              <a:t>Sub divider slide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5166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No Bulle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2856" y="1504286"/>
            <a:ext cx="7128000" cy="4302000"/>
          </a:xfrm>
        </p:spPr>
        <p:txBody>
          <a:bodyPr/>
          <a:lstStyle>
            <a:lvl1pPr>
              <a:spcAft>
                <a:spcPts val="0"/>
              </a:spcAft>
              <a:defRPr b="1" spc="0" baseline="0">
                <a:solidFill>
                  <a:schemeClr val="tx2"/>
                </a:solidFill>
              </a:defRPr>
            </a:lvl1pPr>
            <a:lvl2pPr marL="0">
              <a:spcBef>
                <a:spcPts val="0"/>
              </a:spcBef>
              <a:defRPr spc="0" baseline="0">
                <a:solidFill>
                  <a:schemeClr val="bg2"/>
                </a:solidFill>
              </a:defRPr>
            </a:lvl2pPr>
            <a:lvl3pPr marL="257112">
              <a:defRPr spc="0" baseline="0">
                <a:solidFill>
                  <a:schemeClr val="bg2"/>
                </a:solidFill>
              </a:defRPr>
            </a:lvl3pPr>
            <a:lvl4pPr marL="514224">
              <a:defRPr spc="0">
                <a:solidFill>
                  <a:schemeClr val="bg2"/>
                </a:solidFill>
              </a:defRPr>
            </a:lvl4pPr>
            <a:lvl5pPr marL="771336">
              <a:defRPr spc="0">
                <a:solidFill>
                  <a:schemeClr val="bg2"/>
                </a:solidFill>
              </a:defRPr>
            </a:lvl5pPr>
            <a:lvl6pPr>
              <a:defRPr spc="0">
                <a:solidFill>
                  <a:schemeClr val="bg2"/>
                </a:solidFill>
              </a:defRPr>
            </a:lvl6pPr>
          </a:lstStyle>
          <a:p>
            <a:pPr lvl="0"/>
            <a:r>
              <a:rPr lang="en-US" dirty="0" smtClean="0"/>
              <a:t>Subheading style</a:t>
            </a:r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21" name="Footer Placeholder 23"/>
          <p:cNvSpPr>
            <a:spLocks noGrp="1"/>
          </p:cNvSpPr>
          <p:nvPr>
            <p:ph type="ftr" sz="quarter" idx="3"/>
          </p:nvPr>
        </p:nvSpPr>
        <p:spPr>
          <a:xfrm>
            <a:off x="5436096" y="6391911"/>
            <a:ext cx="2895600" cy="90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5" name="Slide Number Placeholder 27"/>
          <p:cNvSpPr>
            <a:spLocks noGrp="1"/>
          </p:cNvSpPr>
          <p:nvPr>
            <p:ph type="sldNum" sz="quarter" idx="4"/>
          </p:nvPr>
        </p:nvSpPr>
        <p:spPr>
          <a:xfrm>
            <a:off x="8397580" y="6391911"/>
            <a:ext cx="360000" cy="9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dirty="0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1484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Bulle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2856" y="1504286"/>
            <a:ext cx="7128000" cy="4302000"/>
          </a:xfrm>
        </p:spPr>
        <p:txBody>
          <a:bodyPr/>
          <a:lstStyle>
            <a:lvl1pPr marL="0" indent="0">
              <a:spcBef>
                <a:spcPts val="600"/>
              </a:spcBef>
              <a:spcAft>
                <a:spcPts val="360"/>
              </a:spcAft>
              <a:buFontTx/>
              <a:buNone/>
              <a:defRPr spc="0">
                <a:solidFill>
                  <a:schemeClr val="bg2"/>
                </a:solidFill>
              </a:defRPr>
            </a:lvl1pPr>
            <a:lvl2pPr marL="180000" indent="-179978">
              <a:buFont typeface="Arial" pitchFamily="34" charset="0"/>
              <a:buChar char="–"/>
              <a:defRPr spc="0"/>
            </a:lvl2pPr>
            <a:lvl3pPr marL="360000" indent="-179978">
              <a:buFont typeface="Arial" pitchFamily="34" charset="0"/>
              <a:buChar char="•"/>
              <a:defRPr spc="0"/>
            </a:lvl3pPr>
            <a:lvl4pPr marL="540000" indent="-179978">
              <a:spcAft>
                <a:spcPts val="1200"/>
              </a:spcAft>
              <a:buFont typeface="Arial" pitchFamily="34" charset="0"/>
              <a:buChar char="•"/>
              <a:defRPr spc="0"/>
            </a:lvl4pPr>
            <a:lvl5pPr marL="720000" indent="-179978">
              <a:spcAft>
                <a:spcPts val="1200"/>
              </a:spcAft>
              <a:buFont typeface="Arial" pitchFamily="34" charset="0"/>
              <a:buChar char="•"/>
              <a:defRPr spc="0"/>
            </a:lvl5pPr>
            <a:lvl6pPr marL="899892" indent="-179978">
              <a:buFont typeface="Courier New" pitchFamily="49" charset="0"/>
              <a:buChar char="-"/>
              <a:defRPr/>
            </a:lvl6pPr>
            <a:lvl7pPr marL="899892" indent="-179978">
              <a:buFont typeface="Courier New" pitchFamily="49" charset="0"/>
              <a:buChar char="-"/>
              <a:defRPr/>
            </a:lvl7pPr>
            <a:lvl8pPr marL="899892" indent="-179978">
              <a:buFont typeface="Courier New" pitchFamily="49" charset="0"/>
              <a:buChar char="-"/>
              <a:defRPr/>
            </a:lvl8pPr>
            <a:lvl9pPr marL="899892" indent="-179978">
              <a:buFont typeface="Courier New" pitchFamily="49" charset="0"/>
              <a:buChar char="-"/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6" name="Footer Placeholder 23"/>
          <p:cNvSpPr>
            <a:spLocks noGrp="1"/>
          </p:cNvSpPr>
          <p:nvPr>
            <p:ph type="ftr" sz="quarter" idx="3"/>
          </p:nvPr>
        </p:nvSpPr>
        <p:spPr>
          <a:xfrm>
            <a:off x="5436096" y="6391911"/>
            <a:ext cx="2895600" cy="90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7" name="Slide Number Placeholder 27"/>
          <p:cNvSpPr>
            <a:spLocks noGrp="1"/>
          </p:cNvSpPr>
          <p:nvPr>
            <p:ph type="sldNum" sz="quarter" idx="4"/>
          </p:nvPr>
        </p:nvSpPr>
        <p:spPr>
          <a:xfrm>
            <a:off x="8397580" y="6391911"/>
            <a:ext cx="360000" cy="9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dirty="0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721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Number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2856" y="1504286"/>
            <a:ext cx="7128000" cy="4302000"/>
          </a:xfrm>
        </p:spPr>
        <p:txBody>
          <a:bodyPr/>
          <a:lstStyle>
            <a:lvl1pPr marL="257112" indent="-257112">
              <a:buClr>
                <a:schemeClr val="tx2"/>
              </a:buClr>
              <a:buFont typeface="+mj-lt"/>
              <a:buAutoNum type="arabicPeriod"/>
              <a:defRPr spc="0">
                <a:solidFill>
                  <a:schemeClr val="bg2"/>
                </a:solidFill>
              </a:defRPr>
            </a:lvl1pPr>
            <a:lvl2pPr marL="514224" indent="-257112">
              <a:buClr>
                <a:schemeClr val="tx2"/>
              </a:buClr>
              <a:buFont typeface="+mj-lt"/>
              <a:buAutoNum type="arabicPeriod"/>
              <a:defRPr spc="0"/>
            </a:lvl2pPr>
            <a:lvl3pPr marL="771336" indent="-257112">
              <a:buClr>
                <a:schemeClr val="tx2"/>
              </a:buClr>
              <a:buFont typeface="+mj-lt"/>
              <a:buAutoNum type="arabicPeriod"/>
              <a:defRPr spc="0"/>
            </a:lvl3pPr>
            <a:lvl4pPr marL="1028448" indent="-257112">
              <a:buClr>
                <a:schemeClr val="tx2"/>
              </a:buClr>
              <a:buFont typeface="+mj-lt"/>
              <a:buAutoNum type="arabicPeriod"/>
              <a:defRPr spc="0"/>
            </a:lvl4pPr>
            <a:lvl5pPr marL="1285560" indent="-257112">
              <a:buClr>
                <a:schemeClr val="tx2"/>
              </a:buClr>
              <a:buFont typeface="+mj-lt"/>
              <a:buAutoNum type="arabicPeriod"/>
              <a:defRPr spc="0"/>
            </a:lvl5pPr>
            <a:lvl6pPr marL="899892" indent="-179978">
              <a:buFont typeface="Courier New" pitchFamily="49" charset="0"/>
              <a:buChar char="-"/>
              <a:defRPr/>
            </a:lvl6pPr>
            <a:lvl7pPr marL="899892" indent="-179978">
              <a:buFont typeface="Courier New" pitchFamily="49" charset="0"/>
              <a:buChar char="-"/>
              <a:defRPr/>
            </a:lvl7pPr>
            <a:lvl8pPr marL="899892" indent="-179978">
              <a:buFont typeface="Courier New" pitchFamily="49" charset="0"/>
              <a:buChar char="-"/>
              <a:defRPr/>
            </a:lvl8pPr>
            <a:lvl9pPr marL="899892" indent="-179978">
              <a:buFont typeface="Courier New" pitchFamily="49" charset="0"/>
              <a:buChar char="-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863325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wo Colum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2856" y="1504286"/>
            <a:ext cx="7128000" cy="4302000"/>
          </a:xfrm>
        </p:spPr>
        <p:txBody>
          <a:bodyPr numCol="2" spcCol="179978"/>
          <a:lstStyle>
            <a:lvl1pPr>
              <a:spcAft>
                <a:spcPts val="0"/>
              </a:spcAft>
              <a:defRPr b="1" spc="0" baseline="0">
                <a:solidFill>
                  <a:schemeClr val="tx2"/>
                </a:solidFill>
              </a:defRPr>
            </a:lvl1pPr>
            <a:lvl2pPr marL="0">
              <a:spcBef>
                <a:spcPts val="0"/>
              </a:spcBef>
              <a:defRPr spc="0" baseline="0">
                <a:solidFill>
                  <a:schemeClr val="bg2"/>
                </a:solidFill>
              </a:defRPr>
            </a:lvl2pPr>
            <a:lvl3pPr marL="257112">
              <a:defRPr spc="0" baseline="0">
                <a:solidFill>
                  <a:schemeClr val="bg2"/>
                </a:solidFill>
              </a:defRPr>
            </a:lvl3pPr>
            <a:lvl4pPr marL="514224">
              <a:defRPr spc="0">
                <a:solidFill>
                  <a:schemeClr val="bg2"/>
                </a:solidFill>
              </a:defRPr>
            </a:lvl4pPr>
            <a:lvl5pPr marL="771336">
              <a:defRPr spc="0">
                <a:solidFill>
                  <a:schemeClr val="bg2"/>
                </a:solidFill>
              </a:defRPr>
            </a:lvl5pPr>
            <a:lvl6pPr>
              <a:defRPr spc="0">
                <a:solidFill>
                  <a:schemeClr val="bg2"/>
                </a:solidFill>
              </a:defRPr>
            </a:lvl6pPr>
          </a:lstStyle>
          <a:p>
            <a:pPr lvl="0"/>
            <a:r>
              <a:rPr lang="en-US" dirty="0" smtClean="0"/>
              <a:t>Subheading style</a:t>
            </a:r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467108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178229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62856" y="1504287"/>
            <a:ext cx="3924000" cy="4302000"/>
          </a:xfrm>
        </p:spPr>
        <p:txBody>
          <a:bodyPr/>
          <a:lstStyle>
            <a:lvl1pPr>
              <a:spcAft>
                <a:spcPts val="0"/>
              </a:spcAft>
              <a:defRPr b="1" baseline="0">
                <a:solidFill>
                  <a:schemeClr val="tx2"/>
                </a:solidFill>
              </a:defRPr>
            </a:lvl1pPr>
            <a:lvl2pPr marL="0">
              <a:spcBef>
                <a:spcPts val="0"/>
              </a:spcBef>
              <a:defRPr baseline="0">
                <a:solidFill>
                  <a:schemeClr val="bg2"/>
                </a:solidFill>
              </a:defRPr>
            </a:lvl2pPr>
            <a:lvl3pPr marL="257112">
              <a:defRPr baseline="0">
                <a:solidFill>
                  <a:schemeClr val="bg2"/>
                </a:solidFill>
              </a:defRPr>
            </a:lvl3pPr>
            <a:lvl4pPr marL="514224">
              <a:defRPr>
                <a:solidFill>
                  <a:schemeClr val="bg2"/>
                </a:solidFill>
              </a:defRPr>
            </a:lvl4pPr>
            <a:lvl5pPr marL="771336">
              <a:defRPr>
                <a:solidFill>
                  <a:schemeClr val="bg2"/>
                </a:solidFill>
              </a:defRPr>
            </a:lvl5pPr>
            <a:lvl6pPr>
              <a:defRPr>
                <a:solidFill>
                  <a:schemeClr val="bg2"/>
                </a:solidFill>
              </a:defRPr>
            </a:lvl6pPr>
          </a:lstStyle>
          <a:p>
            <a:pPr lvl="0"/>
            <a:r>
              <a:rPr lang="en-US" dirty="0" smtClean="0"/>
              <a:t>Subheading style</a:t>
            </a:r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564308" y="1504287"/>
            <a:ext cx="4230000" cy="4302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97467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81908" y="1504286"/>
            <a:ext cx="8312400" cy="4302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489922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76661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Alterna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1700808"/>
            <a:ext cx="5400000" cy="1476000"/>
          </a:xfr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defRPr sz="4500" cap="none" baseline="0">
                <a:solidFill>
                  <a:schemeClr val="accent3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GB" dirty="0" smtClean="0"/>
              <a:t>Sub-divider slide</a:t>
            </a:r>
          </a:p>
          <a:p>
            <a:pPr lvl="0"/>
            <a:r>
              <a:rPr lang="en-GB" dirty="0" smtClean="0"/>
              <a:t>title only (alternative)</a:t>
            </a:r>
            <a:endParaRPr lang="en-US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smtClean="0"/>
              <a:t>RP-151823  |  Long Distance Coverage Requirement  |  3GPP RAN#70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hart Placeholder 12"/>
          <p:cNvSpPr>
            <a:spLocks noGrp="1"/>
          </p:cNvSpPr>
          <p:nvPr>
            <p:ph type="chart" sz="quarter" idx="14"/>
          </p:nvPr>
        </p:nvSpPr>
        <p:spPr>
          <a:xfrm>
            <a:off x="462857" y="1504286"/>
            <a:ext cx="8368406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A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214770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hart Placeholder 12"/>
          <p:cNvSpPr>
            <a:spLocks noGrp="1"/>
          </p:cNvSpPr>
          <p:nvPr>
            <p:ph type="chart" sz="quarter" idx="14"/>
          </p:nvPr>
        </p:nvSpPr>
        <p:spPr>
          <a:xfrm>
            <a:off x="462857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AU" dirty="0"/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5"/>
          </p:nvPr>
        </p:nvSpPr>
        <p:spPr>
          <a:xfrm>
            <a:off x="4961263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A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220903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able Placeholder 9"/>
          <p:cNvSpPr>
            <a:spLocks noGrp="1"/>
          </p:cNvSpPr>
          <p:nvPr>
            <p:ph type="tbl" sz="quarter" idx="14"/>
          </p:nvPr>
        </p:nvSpPr>
        <p:spPr>
          <a:xfrm>
            <a:off x="462857" y="1504286"/>
            <a:ext cx="8363643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A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675614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ble Placeholder 9"/>
          <p:cNvSpPr>
            <a:spLocks noGrp="1"/>
          </p:cNvSpPr>
          <p:nvPr>
            <p:ph type="tbl" sz="quarter" idx="14"/>
          </p:nvPr>
        </p:nvSpPr>
        <p:spPr>
          <a:xfrm>
            <a:off x="462857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AU" dirty="0"/>
          </a:p>
        </p:txBody>
      </p:sp>
      <p:sp>
        <p:nvSpPr>
          <p:cNvPr id="10" name="Table Placeholder 9"/>
          <p:cNvSpPr>
            <a:spLocks noGrp="1"/>
          </p:cNvSpPr>
          <p:nvPr>
            <p:ph type="tbl" sz="quarter" idx="15"/>
          </p:nvPr>
        </p:nvSpPr>
        <p:spPr>
          <a:xfrm>
            <a:off x="4942213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926792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9771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2855548"/>
            <a:ext cx="4500000" cy="1476000"/>
          </a:xfr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defRPr sz="4500" cap="none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Last slide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0000" y="6055200"/>
            <a:ext cx="1080518" cy="42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7927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2132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9771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1700808"/>
            <a:ext cx="4464008" cy="2088232"/>
          </a:xfrm>
        </p:spPr>
        <p:txBody>
          <a:bodyPr/>
          <a:lstStyle>
            <a:lvl1pPr marL="0" indent="0">
              <a:lnSpc>
                <a:spcPct val="99000"/>
              </a:lnSpc>
              <a:spcBef>
                <a:spcPts val="0"/>
              </a:spcBef>
              <a:defRPr sz="3500" cap="none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sz="1400"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Try to write your titles so that they fit on three lines</a:t>
            </a:r>
          </a:p>
          <a:p>
            <a:pPr lvl="1"/>
            <a:r>
              <a:rPr lang="en-US" dirty="0" smtClean="0"/>
              <a:t>U</a:t>
            </a:r>
            <a:r>
              <a:rPr lang="en-AU" dirty="0" smtClean="0"/>
              <a:t>se text indent for level2 name style</a:t>
            </a:r>
          </a:p>
        </p:txBody>
      </p: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0000" y="6055200"/>
            <a:ext cx="1080518" cy="42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5730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b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9772"/>
          </a:xfrm>
          <a:prstGeom prst="rect">
            <a:avLst/>
          </a:prstGeom>
        </p:spPr>
      </p:pic>
      <p:sp>
        <p:nvSpPr>
          <p:cNvPr id="2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1700808"/>
            <a:ext cx="5400000" cy="1476000"/>
          </a:xfr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defRPr sz="4500" cap="none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Sub-divider slide</a:t>
            </a:r>
          </a:p>
          <a:p>
            <a:pPr lvl="0"/>
            <a:r>
              <a:rPr lang="en-US" dirty="0" smtClean="0"/>
              <a:t>title only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smtClean="0">
                <a:solidFill>
                  <a:prstClr val="white"/>
                </a:solidFill>
              </a:rPr>
              <a:t>RP-151823  |  Long Distance Coverage Requirement  |  3GPP RAN#70</a:t>
            </a:r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smtClean="0">
                <a:solidFill>
                  <a:prstClr val="white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prstClr val="white"/>
                </a:solidFill>
              </a:rPr>
              <a:pPr/>
              <a:t>‹#›</a:t>
            </a:fld>
            <a:endParaRPr lang="en-AU" dirty="0">
              <a:solidFill>
                <a:prstClr val="white"/>
              </a:solidFill>
            </a:endParaRPr>
          </a:p>
        </p:txBody>
      </p:sp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0000" y="6055200"/>
            <a:ext cx="1080518" cy="42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8080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Alterna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1700808"/>
            <a:ext cx="5400000" cy="1476000"/>
          </a:xfr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defRPr sz="4500" cap="none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GB" dirty="0" smtClean="0"/>
              <a:t>Sub-divider slide</a:t>
            </a:r>
          </a:p>
          <a:p>
            <a:pPr lvl="0"/>
            <a:r>
              <a:rPr lang="en-GB" dirty="0" smtClean="0"/>
              <a:t>title only (alternative)</a:t>
            </a:r>
            <a:endParaRPr lang="en-US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3085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699200"/>
            <a:ext cx="5400000" cy="1476000"/>
          </a:xfrm>
        </p:spPr>
        <p:txBody>
          <a:bodyPr/>
          <a:lstStyle>
            <a:lvl1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 sz="3500" cap="none" baseline="0">
                <a:solidFill>
                  <a:schemeClr val="accent1"/>
                </a:solidFill>
                <a:latin typeface="+mj-lt"/>
              </a:defRPr>
            </a:lvl1pPr>
            <a:lvl2pPr marL="0" marR="0" indent="0" algn="l" defTabSz="91429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3500" dirty="0" smtClean="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 smtClean="0"/>
              <a:t>Sub divider slide</a:t>
            </a:r>
          </a:p>
          <a:p>
            <a:pPr lvl="1"/>
            <a:r>
              <a:rPr lang="en-US" dirty="0" smtClean="0"/>
              <a:t>Sub divider slide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2456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699200"/>
            <a:ext cx="5400000" cy="1476000"/>
          </a:xfrm>
        </p:spPr>
        <p:txBody>
          <a:bodyPr/>
          <a:lstStyle>
            <a:lvl1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 sz="3500" cap="none" baseline="0">
                <a:solidFill>
                  <a:schemeClr val="accent1"/>
                </a:solidFill>
                <a:latin typeface="+mj-lt"/>
              </a:defRPr>
            </a:lvl1pPr>
            <a:lvl2pPr marL="0" marR="0" indent="0" algn="l" defTabSz="91429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3500" dirty="0" smtClean="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 dirty="0" smtClean="0"/>
              <a:t>Sub divider slide</a:t>
            </a:r>
          </a:p>
          <a:p>
            <a:pPr lvl="1"/>
            <a:r>
              <a:rPr lang="en-US" dirty="0" smtClean="0"/>
              <a:t>Sub divider slide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smtClean="0"/>
              <a:t>RP-151823  |  Long Distance Coverage Requirement  |  3GPP RAN#70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No Bulle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2856" y="1504286"/>
            <a:ext cx="7128000" cy="4302000"/>
          </a:xfrm>
        </p:spPr>
        <p:txBody>
          <a:bodyPr/>
          <a:lstStyle>
            <a:lvl1pPr>
              <a:spcAft>
                <a:spcPts val="0"/>
              </a:spcAft>
              <a:defRPr b="1" spc="0" baseline="0">
                <a:solidFill>
                  <a:schemeClr val="tx2"/>
                </a:solidFill>
              </a:defRPr>
            </a:lvl1pPr>
            <a:lvl2pPr marL="0">
              <a:spcBef>
                <a:spcPts val="0"/>
              </a:spcBef>
              <a:defRPr spc="0" baseline="0">
                <a:solidFill>
                  <a:schemeClr val="bg2"/>
                </a:solidFill>
              </a:defRPr>
            </a:lvl2pPr>
            <a:lvl3pPr marL="257112">
              <a:defRPr spc="0" baseline="0">
                <a:solidFill>
                  <a:schemeClr val="bg2"/>
                </a:solidFill>
              </a:defRPr>
            </a:lvl3pPr>
            <a:lvl4pPr marL="514224">
              <a:defRPr spc="0">
                <a:solidFill>
                  <a:schemeClr val="bg2"/>
                </a:solidFill>
              </a:defRPr>
            </a:lvl4pPr>
            <a:lvl5pPr marL="771336">
              <a:defRPr spc="0">
                <a:solidFill>
                  <a:schemeClr val="bg2"/>
                </a:solidFill>
              </a:defRPr>
            </a:lvl5pPr>
            <a:lvl6pPr>
              <a:defRPr spc="0">
                <a:solidFill>
                  <a:schemeClr val="bg2"/>
                </a:solidFill>
              </a:defRPr>
            </a:lvl6pPr>
          </a:lstStyle>
          <a:p>
            <a:pPr lvl="0"/>
            <a:r>
              <a:rPr lang="en-US" dirty="0" smtClean="0"/>
              <a:t>Subheading style</a:t>
            </a:r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21" name="Footer Placeholder 23"/>
          <p:cNvSpPr>
            <a:spLocks noGrp="1"/>
          </p:cNvSpPr>
          <p:nvPr>
            <p:ph type="ftr" sz="quarter" idx="3"/>
          </p:nvPr>
        </p:nvSpPr>
        <p:spPr>
          <a:xfrm>
            <a:off x="5436096" y="6391911"/>
            <a:ext cx="2895600" cy="90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5" name="Slide Number Placeholder 27"/>
          <p:cNvSpPr>
            <a:spLocks noGrp="1"/>
          </p:cNvSpPr>
          <p:nvPr>
            <p:ph type="sldNum" sz="quarter" idx="4"/>
          </p:nvPr>
        </p:nvSpPr>
        <p:spPr>
          <a:xfrm>
            <a:off x="8397580" y="6391911"/>
            <a:ext cx="360000" cy="9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dirty="0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9373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Bulle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2856" y="1504286"/>
            <a:ext cx="7128000" cy="4302000"/>
          </a:xfrm>
        </p:spPr>
        <p:txBody>
          <a:bodyPr/>
          <a:lstStyle>
            <a:lvl1pPr marL="0" indent="0">
              <a:spcBef>
                <a:spcPts val="600"/>
              </a:spcBef>
              <a:spcAft>
                <a:spcPts val="360"/>
              </a:spcAft>
              <a:buFontTx/>
              <a:buNone/>
              <a:defRPr spc="0">
                <a:solidFill>
                  <a:schemeClr val="bg2"/>
                </a:solidFill>
              </a:defRPr>
            </a:lvl1pPr>
            <a:lvl2pPr marL="180000" indent="-179978">
              <a:buFont typeface="Arial" pitchFamily="34" charset="0"/>
              <a:buChar char="–"/>
              <a:defRPr spc="0"/>
            </a:lvl2pPr>
            <a:lvl3pPr marL="360000" indent="-179978">
              <a:buFont typeface="Arial" pitchFamily="34" charset="0"/>
              <a:buChar char="•"/>
              <a:defRPr spc="0"/>
            </a:lvl3pPr>
            <a:lvl4pPr marL="540000" indent="-179978">
              <a:spcAft>
                <a:spcPts val="1200"/>
              </a:spcAft>
              <a:buFont typeface="Arial" pitchFamily="34" charset="0"/>
              <a:buChar char="•"/>
              <a:defRPr spc="0"/>
            </a:lvl4pPr>
            <a:lvl5pPr marL="720000" indent="-179978">
              <a:spcAft>
                <a:spcPts val="1200"/>
              </a:spcAft>
              <a:buFont typeface="Arial" pitchFamily="34" charset="0"/>
              <a:buChar char="•"/>
              <a:defRPr spc="0"/>
            </a:lvl5pPr>
            <a:lvl6pPr marL="899892" indent="-179978">
              <a:buFont typeface="Courier New" pitchFamily="49" charset="0"/>
              <a:buChar char="-"/>
              <a:defRPr/>
            </a:lvl6pPr>
            <a:lvl7pPr marL="899892" indent="-179978">
              <a:buFont typeface="Courier New" pitchFamily="49" charset="0"/>
              <a:buChar char="-"/>
              <a:defRPr/>
            </a:lvl7pPr>
            <a:lvl8pPr marL="899892" indent="-179978">
              <a:buFont typeface="Courier New" pitchFamily="49" charset="0"/>
              <a:buChar char="-"/>
              <a:defRPr/>
            </a:lvl8pPr>
            <a:lvl9pPr marL="899892" indent="-179978">
              <a:buFont typeface="Courier New" pitchFamily="49" charset="0"/>
              <a:buChar char="-"/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6" name="Footer Placeholder 23"/>
          <p:cNvSpPr>
            <a:spLocks noGrp="1"/>
          </p:cNvSpPr>
          <p:nvPr>
            <p:ph type="ftr" sz="quarter" idx="3"/>
          </p:nvPr>
        </p:nvSpPr>
        <p:spPr>
          <a:xfrm>
            <a:off x="5436096" y="6391911"/>
            <a:ext cx="2895600" cy="90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7" name="Slide Number Placeholder 27"/>
          <p:cNvSpPr>
            <a:spLocks noGrp="1"/>
          </p:cNvSpPr>
          <p:nvPr>
            <p:ph type="sldNum" sz="quarter" idx="4"/>
          </p:nvPr>
        </p:nvSpPr>
        <p:spPr>
          <a:xfrm>
            <a:off x="8397580" y="6391911"/>
            <a:ext cx="360000" cy="9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dirty="0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5632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Number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2856" y="1504286"/>
            <a:ext cx="7128000" cy="4302000"/>
          </a:xfrm>
        </p:spPr>
        <p:txBody>
          <a:bodyPr/>
          <a:lstStyle>
            <a:lvl1pPr marL="257112" indent="-257112">
              <a:buClr>
                <a:schemeClr val="tx2"/>
              </a:buClr>
              <a:buFont typeface="+mj-lt"/>
              <a:buAutoNum type="arabicPeriod"/>
              <a:defRPr spc="0">
                <a:solidFill>
                  <a:schemeClr val="bg2"/>
                </a:solidFill>
              </a:defRPr>
            </a:lvl1pPr>
            <a:lvl2pPr marL="514224" indent="-257112">
              <a:buClr>
                <a:schemeClr val="tx2"/>
              </a:buClr>
              <a:buFont typeface="+mj-lt"/>
              <a:buAutoNum type="arabicPeriod"/>
              <a:defRPr spc="0"/>
            </a:lvl2pPr>
            <a:lvl3pPr marL="771336" indent="-257112">
              <a:buClr>
                <a:schemeClr val="tx2"/>
              </a:buClr>
              <a:buFont typeface="+mj-lt"/>
              <a:buAutoNum type="arabicPeriod"/>
              <a:defRPr spc="0"/>
            </a:lvl3pPr>
            <a:lvl4pPr marL="1028448" indent="-257112">
              <a:buClr>
                <a:schemeClr val="tx2"/>
              </a:buClr>
              <a:buFont typeface="+mj-lt"/>
              <a:buAutoNum type="arabicPeriod"/>
              <a:defRPr spc="0"/>
            </a:lvl4pPr>
            <a:lvl5pPr marL="1285560" indent="-257112">
              <a:buClr>
                <a:schemeClr val="tx2"/>
              </a:buClr>
              <a:buFont typeface="+mj-lt"/>
              <a:buAutoNum type="arabicPeriod"/>
              <a:defRPr spc="0"/>
            </a:lvl5pPr>
            <a:lvl6pPr marL="899892" indent="-179978">
              <a:buFont typeface="Courier New" pitchFamily="49" charset="0"/>
              <a:buChar char="-"/>
              <a:defRPr/>
            </a:lvl6pPr>
            <a:lvl7pPr marL="899892" indent="-179978">
              <a:buFont typeface="Courier New" pitchFamily="49" charset="0"/>
              <a:buChar char="-"/>
              <a:defRPr/>
            </a:lvl7pPr>
            <a:lvl8pPr marL="899892" indent="-179978">
              <a:buFont typeface="Courier New" pitchFamily="49" charset="0"/>
              <a:buChar char="-"/>
              <a:defRPr/>
            </a:lvl8pPr>
            <a:lvl9pPr marL="899892" indent="-179978">
              <a:buFont typeface="Courier New" pitchFamily="49" charset="0"/>
              <a:buChar char="-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2068778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wo Colum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2856" y="1504286"/>
            <a:ext cx="7128000" cy="4302000"/>
          </a:xfrm>
        </p:spPr>
        <p:txBody>
          <a:bodyPr numCol="2" spcCol="179978"/>
          <a:lstStyle>
            <a:lvl1pPr>
              <a:spcAft>
                <a:spcPts val="0"/>
              </a:spcAft>
              <a:defRPr b="1" spc="0" baseline="0">
                <a:solidFill>
                  <a:schemeClr val="tx2"/>
                </a:solidFill>
              </a:defRPr>
            </a:lvl1pPr>
            <a:lvl2pPr marL="0">
              <a:spcBef>
                <a:spcPts val="0"/>
              </a:spcBef>
              <a:defRPr spc="0" baseline="0">
                <a:solidFill>
                  <a:schemeClr val="bg2"/>
                </a:solidFill>
              </a:defRPr>
            </a:lvl2pPr>
            <a:lvl3pPr marL="257112">
              <a:defRPr spc="0" baseline="0">
                <a:solidFill>
                  <a:schemeClr val="bg2"/>
                </a:solidFill>
              </a:defRPr>
            </a:lvl3pPr>
            <a:lvl4pPr marL="514224">
              <a:defRPr spc="0">
                <a:solidFill>
                  <a:schemeClr val="bg2"/>
                </a:solidFill>
              </a:defRPr>
            </a:lvl4pPr>
            <a:lvl5pPr marL="771336">
              <a:defRPr spc="0">
                <a:solidFill>
                  <a:schemeClr val="bg2"/>
                </a:solidFill>
              </a:defRPr>
            </a:lvl5pPr>
            <a:lvl6pPr>
              <a:defRPr spc="0">
                <a:solidFill>
                  <a:schemeClr val="bg2"/>
                </a:solidFill>
              </a:defRPr>
            </a:lvl6pPr>
          </a:lstStyle>
          <a:p>
            <a:pPr lvl="0"/>
            <a:r>
              <a:rPr lang="en-US" dirty="0" smtClean="0"/>
              <a:t>Subheading style</a:t>
            </a:r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389207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2094528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62856" y="1504287"/>
            <a:ext cx="3924000" cy="4302000"/>
          </a:xfrm>
        </p:spPr>
        <p:txBody>
          <a:bodyPr/>
          <a:lstStyle>
            <a:lvl1pPr>
              <a:spcAft>
                <a:spcPts val="0"/>
              </a:spcAft>
              <a:defRPr b="1" baseline="0">
                <a:solidFill>
                  <a:schemeClr val="tx2"/>
                </a:solidFill>
              </a:defRPr>
            </a:lvl1pPr>
            <a:lvl2pPr marL="0">
              <a:spcBef>
                <a:spcPts val="0"/>
              </a:spcBef>
              <a:defRPr baseline="0">
                <a:solidFill>
                  <a:schemeClr val="bg2"/>
                </a:solidFill>
              </a:defRPr>
            </a:lvl2pPr>
            <a:lvl3pPr marL="257112">
              <a:defRPr baseline="0">
                <a:solidFill>
                  <a:schemeClr val="bg2"/>
                </a:solidFill>
              </a:defRPr>
            </a:lvl3pPr>
            <a:lvl4pPr marL="514224">
              <a:defRPr>
                <a:solidFill>
                  <a:schemeClr val="bg2"/>
                </a:solidFill>
              </a:defRPr>
            </a:lvl4pPr>
            <a:lvl5pPr marL="771336">
              <a:defRPr>
                <a:solidFill>
                  <a:schemeClr val="bg2"/>
                </a:solidFill>
              </a:defRPr>
            </a:lvl5pPr>
            <a:lvl6pPr>
              <a:defRPr>
                <a:solidFill>
                  <a:schemeClr val="bg2"/>
                </a:solidFill>
              </a:defRPr>
            </a:lvl6pPr>
          </a:lstStyle>
          <a:p>
            <a:pPr lvl="0"/>
            <a:r>
              <a:rPr lang="en-US" dirty="0" smtClean="0"/>
              <a:t>Subheading style</a:t>
            </a:r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564308" y="1504287"/>
            <a:ext cx="4230000" cy="4302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2043453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81908" y="1504286"/>
            <a:ext cx="8312400" cy="4302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176329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775770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hart Placeholder 12"/>
          <p:cNvSpPr>
            <a:spLocks noGrp="1"/>
          </p:cNvSpPr>
          <p:nvPr>
            <p:ph type="chart" sz="quarter" idx="14"/>
          </p:nvPr>
        </p:nvSpPr>
        <p:spPr>
          <a:xfrm>
            <a:off x="462857" y="1504286"/>
            <a:ext cx="8368406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A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85495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hart Placeholder 12"/>
          <p:cNvSpPr>
            <a:spLocks noGrp="1"/>
          </p:cNvSpPr>
          <p:nvPr>
            <p:ph type="chart" sz="quarter" idx="14"/>
          </p:nvPr>
        </p:nvSpPr>
        <p:spPr>
          <a:xfrm>
            <a:off x="462857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AU" dirty="0"/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5"/>
          </p:nvPr>
        </p:nvSpPr>
        <p:spPr>
          <a:xfrm>
            <a:off x="4961263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A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459575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No Bulle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2856" y="1504286"/>
            <a:ext cx="7128000" cy="4302000"/>
          </a:xfrm>
        </p:spPr>
        <p:txBody>
          <a:bodyPr/>
          <a:lstStyle>
            <a:lvl1pPr>
              <a:spcAft>
                <a:spcPts val="0"/>
              </a:spcAft>
              <a:defRPr b="1" spc="0" baseline="0">
                <a:solidFill>
                  <a:schemeClr val="accent3"/>
                </a:solidFill>
              </a:defRPr>
            </a:lvl1pPr>
            <a:lvl2pPr marL="0">
              <a:spcBef>
                <a:spcPts val="0"/>
              </a:spcBef>
              <a:defRPr spc="0" baseline="0">
                <a:solidFill>
                  <a:schemeClr val="tx2"/>
                </a:solidFill>
              </a:defRPr>
            </a:lvl2pPr>
            <a:lvl3pPr marL="257112">
              <a:defRPr spc="0" baseline="0">
                <a:solidFill>
                  <a:schemeClr val="tx2"/>
                </a:solidFill>
              </a:defRPr>
            </a:lvl3pPr>
            <a:lvl4pPr marL="514224">
              <a:defRPr spc="0">
                <a:solidFill>
                  <a:schemeClr val="tx2"/>
                </a:solidFill>
              </a:defRPr>
            </a:lvl4pPr>
            <a:lvl5pPr marL="771336">
              <a:defRPr spc="0">
                <a:solidFill>
                  <a:schemeClr val="tx2"/>
                </a:solidFill>
              </a:defRPr>
            </a:lvl5pPr>
            <a:lvl6pPr>
              <a:defRPr spc="0">
                <a:solidFill>
                  <a:schemeClr val="tx2"/>
                </a:solidFill>
              </a:defRPr>
            </a:lvl6pPr>
          </a:lstStyle>
          <a:p>
            <a:pPr lvl="0"/>
            <a:r>
              <a:rPr lang="en-US" dirty="0" smtClean="0"/>
              <a:t>Subheading style</a:t>
            </a:r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smtClean="0"/>
              <a:t>RP-151823  |  Long Distance Coverage Requirement  |  3GPP RAN#70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able Placeholder 9"/>
          <p:cNvSpPr>
            <a:spLocks noGrp="1"/>
          </p:cNvSpPr>
          <p:nvPr>
            <p:ph type="tbl" sz="quarter" idx="14"/>
          </p:nvPr>
        </p:nvSpPr>
        <p:spPr>
          <a:xfrm>
            <a:off x="462857" y="1504286"/>
            <a:ext cx="8363643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A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758188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ble Placeholder 9"/>
          <p:cNvSpPr>
            <a:spLocks noGrp="1"/>
          </p:cNvSpPr>
          <p:nvPr>
            <p:ph type="tbl" sz="quarter" idx="14"/>
          </p:nvPr>
        </p:nvSpPr>
        <p:spPr>
          <a:xfrm>
            <a:off x="462857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AU" dirty="0"/>
          </a:p>
        </p:txBody>
      </p:sp>
      <p:sp>
        <p:nvSpPr>
          <p:cNvPr id="10" name="Table Placeholder 9"/>
          <p:cNvSpPr>
            <a:spLocks noGrp="1"/>
          </p:cNvSpPr>
          <p:nvPr>
            <p:ph type="tbl" sz="quarter" idx="15"/>
          </p:nvPr>
        </p:nvSpPr>
        <p:spPr>
          <a:xfrm>
            <a:off x="4942213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799130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9771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2855548"/>
            <a:ext cx="4500000" cy="1476000"/>
          </a:xfr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defRPr sz="4500" cap="none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Last slide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0000" y="6055200"/>
            <a:ext cx="1080518" cy="42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2830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03256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9771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1700808"/>
            <a:ext cx="4464008" cy="2088232"/>
          </a:xfrm>
        </p:spPr>
        <p:txBody>
          <a:bodyPr/>
          <a:lstStyle>
            <a:lvl1pPr marL="0" indent="0">
              <a:lnSpc>
                <a:spcPct val="99000"/>
              </a:lnSpc>
              <a:spcBef>
                <a:spcPts val="0"/>
              </a:spcBef>
              <a:defRPr sz="3500" cap="none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sz="1400"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Try to write your titles so that they fit on three lines</a:t>
            </a:r>
          </a:p>
          <a:p>
            <a:pPr lvl="1"/>
            <a:r>
              <a:rPr lang="en-US" dirty="0" smtClean="0"/>
              <a:t>U</a:t>
            </a:r>
            <a:r>
              <a:rPr lang="en-AU" dirty="0" smtClean="0"/>
              <a:t>se text indent for level2 name style</a:t>
            </a:r>
          </a:p>
        </p:txBody>
      </p: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0000" y="6055200"/>
            <a:ext cx="1080518" cy="42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3953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b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9772"/>
          </a:xfrm>
          <a:prstGeom prst="rect">
            <a:avLst/>
          </a:prstGeom>
        </p:spPr>
      </p:pic>
      <p:sp>
        <p:nvSpPr>
          <p:cNvPr id="2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1700808"/>
            <a:ext cx="5400000" cy="1476000"/>
          </a:xfr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defRPr sz="4500" cap="none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Sub-divider slide</a:t>
            </a:r>
          </a:p>
          <a:p>
            <a:pPr lvl="0"/>
            <a:r>
              <a:rPr lang="en-US" dirty="0" smtClean="0"/>
              <a:t>title only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smtClean="0">
                <a:solidFill>
                  <a:prstClr val="white"/>
                </a:solidFill>
              </a:rPr>
              <a:t>RP-151823  |  Long Distance Coverage Requirement  |  3GPP RAN#70</a:t>
            </a:r>
            <a:endParaRPr lang="en-AU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AU" smtClean="0">
                <a:solidFill>
                  <a:prstClr val="white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prstClr val="white"/>
                </a:solidFill>
              </a:rPr>
              <a:pPr/>
              <a:t>‹#›</a:t>
            </a:fld>
            <a:endParaRPr lang="en-AU" dirty="0">
              <a:solidFill>
                <a:prstClr val="white"/>
              </a:solidFill>
            </a:endParaRPr>
          </a:p>
        </p:txBody>
      </p:sp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0000" y="6055200"/>
            <a:ext cx="1080518" cy="42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9378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Alterna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1700808"/>
            <a:ext cx="5400000" cy="1476000"/>
          </a:xfr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defRPr sz="4500" cap="none" baseline="0">
                <a:solidFill>
                  <a:schemeClr val="tx2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GB" dirty="0" smtClean="0"/>
              <a:t>Sub-divider slide</a:t>
            </a:r>
          </a:p>
          <a:p>
            <a:pPr lvl="0"/>
            <a:r>
              <a:rPr lang="en-GB" dirty="0" smtClean="0"/>
              <a:t>title only (alternative)</a:t>
            </a:r>
            <a:endParaRPr lang="en-US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0140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699200"/>
            <a:ext cx="5400000" cy="1476000"/>
          </a:xfrm>
        </p:spPr>
        <p:txBody>
          <a:bodyPr/>
          <a:lstStyle>
            <a:lvl1pPr marL="0" inden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 sz="3500" cap="none" baseline="0">
                <a:solidFill>
                  <a:schemeClr val="accent1"/>
                </a:solidFill>
                <a:latin typeface="+mj-lt"/>
              </a:defRPr>
            </a:lvl1pPr>
            <a:lvl2pPr marL="0" marR="0" indent="0" algn="l" defTabSz="91429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3500" dirty="0" smtClean="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 smtClean="0"/>
              <a:t>Sub divider slide</a:t>
            </a:r>
          </a:p>
          <a:p>
            <a:pPr lvl="1"/>
            <a:r>
              <a:rPr lang="en-US" dirty="0" smtClean="0"/>
              <a:t>Sub divider slide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6169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No Bulle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2856" y="1504286"/>
            <a:ext cx="7128000" cy="4302000"/>
          </a:xfrm>
        </p:spPr>
        <p:txBody>
          <a:bodyPr/>
          <a:lstStyle>
            <a:lvl1pPr>
              <a:spcAft>
                <a:spcPts val="0"/>
              </a:spcAft>
              <a:defRPr b="1" spc="0" baseline="0">
                <a:solidFill>
                  <a:schemeClr val="tx2"/>
                </a:solidFill>
              </a:defRPr>
            </a:lvl1pPr>
            <a:lvl2pPr marL="0">
              <a:spcBef>
                <a:spcPts val="0"/>
              </a:spcBef>
              <a:defRPr spc="0" baseline="0">
                <a:solidFill>
                  <a:schemeClr val="bg2"/>
                </a:solidFill>
              </a:defRPr>
            </a:lvl2pPr>
            <a:lvl3pPr marL="257112">
              <a:defRPr spc="0" baseline="0">
                <a:solidFill>
                  <a:schemeClr val="bg2"/>
                </a:solidFill>
              </a:defRPr>
            </a:lvl3pPr>
            <a:lvl4pPr marL="514224">
              <a:defRPr spc="0">
                <a:solidFill>
                  <a:schemeClr val="bg2"/>
                </a:solidFill>
              </a:defRPr>
            </a:lvl4pPr>
            <a:lvl5pPr marL="771336">
              <a:defRPr spc="0">
                <a:solidFill>
                  <a:schemeClr val="bg2"/>
                </a:solidFill>
              </a:defRPr>
            </a:lvl5pPr>
            <a:lvl6pPr>
              <a:defRPr spc="0">
                <a:solidFill>
                  <a:schemeClr val="bg2"/>
                </a:solidFill>
              </a:defRPr>
            </a:lvl6pPr>
          </a:lstStyle>
          <a:p>
            <a:pPr lvl="0"/>
            <a:r>
              <a:rPr lang="en-US" dirty="0" smtClean="0"/>
              <a:t>Subheading style</a:t>
            </a:r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21" name="Footer Placeholder 23"/>
          <p:cNvSpPr>
            <a:spLocks noGrp="1"/>
          </p:cNvSpPr>
          <p:nvPr>
            <p:ph type="ftr" sz="quarter" idx="3"/>
          </p:nvPr>
        </p:nvSpPr>
        <p:spPr>
          <a:xfrm>
            <a:off x="5436096" y="6391911"/>
            <a:ext cx="2895600" cy="90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5" name="Slide Number Placeholder 27"/>
          <p:cNvSpPr>
            <a:spLocks noGrp="1"/>
          </p:cNvSpPr>
          <p:nvPr>
            <p:ph type="sldNum" sz="quarter" idx="4"/>
          </p:nvPr>
        </p:nvSpPr>
        <p:spPr>
          <a:xfrm>
            <a:off x="8397580" y="6391911"/>
            <a:ext cx="360000" cy="9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dirty="0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1600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Bulle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2856" y="1504286"/>
            <a:ext cx="7128000" cy="4302000"/>
          </a:xfrm>
        </p:spPr>
        <p:txBody>
          <a:bodyPr/>
          <a:lstStyle>
            <a:lvl1pPr marL="0" indent="0">
              <a:spcBef>
                <a:spcPts val="600"/>
              </a:spcBef>
              <a:spcAft>
                <a:spcPts val="360"/>
              </a:spcAft>
              <a:buFontTx/>
              <a:buNone/>
              <a:defRPr spc="0">
                <a:solidFill>
                  <a:schemeClr val="bg2"/>
                </a:solidFill>
              </a:defRPr>
            </a:lvl1pPr>
            <a:lvl2pPr marL="180000" indent="-179978">
              <a:buFont typeface="Arial" pitchFamily="34" charset="0"/>
              <a:buChar char="–"/>
              <a:defRPr spc="0"/>
            </a:lvl2pPr>
            <a:lvl3pPr marL="360000" indent="-179978">
              <a:buFont typeface="Arial" pitchFamily="34" charset="0"/>
              <a:buChar char="•"/>
              <a:defRPr spc="0"/>
            </a:lvl3pPr>
            <a:lvl4pPr marL="540000" indent="-179978">
              <a:spcAft>
                <a:spcPts val="1200"/>
              </a:spcAft>
              <a:buFont typeface="Arial" pitchFamily="34" charset="0"/>
              <a:buChar char="•"/>
              <a:defRPr spc="0"/>
            </a:lvl4pPr>
            <a:lvl5pPr marL="720000" indent="-179978">
              <a:spcAft>
                <a:spcPts val="1200"/>
              </a:spcAft>
              <a:buFont typeface="Arial" pitchFamily="34" charset="0"/>
              <a:buChar char="•"/>
              <a:defRPr spc="0"/>
            </a:lvl5pPr>
            <a:lvl6pPr marL="899892" indent="-179978">
              <a:buFont typeface="Courier New" pitchFamily="49" charset="0"/>
              <a:buChar char="-"/>
              <a:defRPr/>
            </a:lvl6pPr>
            <a:lvl7pPr marL="899892" indent="-179978">
              <a:buFont typeface="Courier New" pitchFamily="49" charset="0"/>
              <a:buChar char="-"/>
              <a:defRPr/>
            </a:lvl7pPr>
            <a:lvl8pPr marL="899892" indent="-179978">
              <a:buFont typeface="Courier New" pitchFamily="49" charset="0"/>
              <a:buChar char="-"/>
              <a:defRPr/>
            </a:lvl8pPr>
            <a:lvl9pPr marL="899892" indent="-179978">
              <a:buFont typeface="Courier New" pitchFamily="49" charset="0"/>
              <a:buChar char="-"/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6" name="Footer Placeholder 23"/>
          <p:cNvSpPr>
            <a:spLocks noGrp="1"/>
          </p:cNvSpPr>
          <p:nvPr>
            <p:ph type="ftr" sz="quarter" idx="3"/>
          </p:nvPr>
        </p:nvSpPr>
        <p:spPr>
          <a:xfrm>
            <a:off x="5436096" y="6391911"/>
            <a:ext cx="2895600" cy="90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7" name="Slide Number Placeholder 27"/>
          <p:cNvSpPr>
            <a:spLocks noGrp="1"/>
          </p:cNvSpPr>
          <p:nvPr>
            <p:ph type="sldNum" sz="quarter" idx="4"/>
          </p:nvPr>
        </p:nvSpPr>
        <p:spPr>
          <a:xfrm>
            <a:off x="8397580" y="6391911"/>
            <a:ext cx="360000" cy="9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dirty="0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3328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Bulle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2856" y="1504286"/>
            <a:ext cx="7128000" cy="4302000"/>
          </a:xfrm>
        </p:spPr>
        <p:txBody>
          <a:bodyPr/>
          <a:lstStyle>
            <a:lvl1pPr marL="0" indent="0">
              <a:spcAft>
                <a:spcPts val="1200"/>
              </a:spcAft>
              <a:buFontTx/>
              <a:buNone/>
              <a:defRPr spc="0">
                <a:solidFill>
                  <a:schemeClr val="tx2"/>
                </a:solidFill>
              </a:defRPr>
            </a:lvl1pPr>
            <a:lvl2pPr marL="180000" indent="-179978">
              <a:buFont typeface="Arial" pitchFamily="34" charset="0"/>
              <a:buChar char="–"/>
              <a:defRPr spc="0">
                <a:solidFill>
                  <a:schemeClr val="tx2"/>
                </a:solidFill>
              </a:defRPr>
            </a:lvl2pPr>
            <a:lvl3pPr marL="360000" indent="-179978">
              <a:buFont typeface="Arial" pitchFamily="34" charset="0"/>
              <a:buChar char="•"/>
              <a:defRPr spc="0">
                <a:solidFill>
                  <a:schemeClr val="tx2"/>
                </a:solidFill>
              </a:defRPr>
            </a:lvl3pPr>
            <a:lvl4pPr marL="540000" indent="-179978">
              <a:spcAft>
                <a:spcPts val="1200"/>
              </a:spcAft>
              <a:buFont typeface="Arial" pitchFamily="34" charset="0"/>
              <a:buChar char="•"/>
              <a:defRPr spc="0">
                <a:solidFill>
                  <a:schemeClr val="tx2"/>
                </a:solidFill>
              </a:defRPr>
            </a:lvl4pPr>
            <a:lvl5pPr marL="720000" indent="-179978">
              <a:spcAft>
                <a:spcPts val="1200"/>
              </a:spcAft>
              <a:buFont typeface="Arial" pitchFamily="34" charset="0"/>
              <a:buChar char="•"/>
              <a:defRPr spc="0"/>
            </a:lvl5pPr>
            <a:lvl6pPr marL="899892" indent="-179978">
              <a:buFont typeface="Courier New" pitchFamily="49" charset="0"/>
              <a:buChar char="-"/>
              <a:defRPr/>
            </a:lvl6pPr>
            <a:lvl7pPr marL="899892" indent="-179978">
              <a:buFont typeface="Courier New" pitchFamily="49" charset="0"/>
              <a:buChar char="-"/>
              <a:defRPr/>
            </a:lvl7pPr>
            <a:lvl8pPr marL="899892" indent="-179978">
              <a:buFont typeface="Courier New" pitchFamily="49" charset="0"/>
              <a:buChar char="-"/>
              <a:defRPr/>
            </a:lvl8pPr>
            <a:lvl9pPr marL="899892" indent="-179978">
              <a:buFont typeface="Courier New" pitchFamily="49" charset="0"/>
              <a:buChar char="-"/>
              <a:defRPr/>
            </a:lvl9pPr>
          </a:lstStyle>
          <a:p>
            <a:pPr lvl="0"/>
            <a:r>
              <a:rPr lang="en-AU" noProof="0" dirty="0" smtClean="0"/>
              <a:t>Click to edit Master text styles</a:t>
            </a:r>
          </a:p>
          <a:p>
            <a:pPr lvl="1"/>
            <a:r>
              <a:rPr lang="en-AU" noProof="0" dirty="0" smtClean="0"/>
              <a:t>Second level</a:t>
            </a:r>
          </a:p>
          <a:p>
            <a:pPr lvl="2"/>
            <a:r>
              <a:rPr lang="en-AU" noProof="0" dirty="0" smtClean="0"/>
              <a:t>Third level</a:t>
            </a:r>
          </a:p>
          <a:p>
            <a:pPr lvl="3"/>
            <a:r>
              <a:rPr lang="en-AU" noProof="0" dirty="0" smtClean="0"/>
              <a:t>Fourth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noProof="0" dirty="0" smtClean="0"/>
              <a:t>Click to edit Master title style</a:t>
            </a:r>
            <a:endParaRPr lang="en-AU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smtClean="0"/>
              <a:t>RP-151823  |  Long Distance Coverage Requirement  |  3GPP RAN#70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Number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2856" y="1504286"/>
            <a:ext cx="7128000" cy="4302000"/>
          </a:xfrm>
        </p:spPr>
        <p:txBody>
          <a:bodyPr/>
          <a:lstStyle>
            <a:lvl1pPr marL="257112" indent="-257112">
              <a:buClr>
                <a:schemeClr val="tx2"/>
              </a:buClr>
              <a:buFont typeface="+mj-lt"/>
              <a:buAutoNum type="arabicPeriod"/>
              <a:defRPr spc="0">
                <a:solidFill>
                  <a:schemeClr val="bg2"/>
                </a:solidFill>
              </a:defRPr>
            </a:lvl1pPr>
            <a:lvl2pPr marL="514224" indent="-257112">
              <a:buClr>
                <a:schemeClr val="tx2"/>
              </a:buClr>
              <a:buFont typeface="+mj-lt"/>
              <a:buAutoNum type="arabicPeriod"/>
              <a:defRPr spc="0"/>
            </a:lvl2pPr>
            <a:lvl3pPr marL="771336" indent="-257112">
              <a:buClr>
                <a:schemeClr val="tx2"/>
              </a:buClr>
              <a:buFont typeface="+mj-lt"/>
              <a:buAutoNum type="arabicPeriod"/>
              <a:defRPr spc="0"/>
            </a:lvl3pPr>
            <a:lvl4pPr marL="1028448" indent="-257112">
              <a:buClr>
                <a:schemeClr val="tx2"/>
              </a:buClr>
              <a:buFont typeface="+mj-lt"/>
              <a:buAutoNum type="arabicPeriod"/>
              <a:defRPr spc="0"/>
            </a:lvl4pPr>
            <a:lvl5pPr marL="1285560" indent="-257112">
              <a:buClr>
                <a:schemeClr val="tx2"/>
              </a:buClr>
              <a:buFont typeface="+mj-lt"/>
              <a:buAutoNum type="arabicPeriod"/>
              <a:defRPr spc="0"/>
            </a:lvl5pPr>
            <a:lvl6pPr marL="899892" indent="-179978">
              <a:buFont typeface="Courier New" pitchFamily="49" charset="0"/>
              <a:buChar char="-"/>
              <a:defRPr/>
            </a:lvl6pPr>
            <a:lvl7pPr marL="899892" indent="-179978">
              <a:buFont typeface="Courier New" pitchFamily="49" charset="0"/>
              <a:buChar char="-"/>
              <a:defRPr/>
            </a:lvl7pPr>
            <a:lvl8pPr marL="899892" indent="-179978">
              <a:buFont typeface="Courier New" pitchFamily="49" charset="0"/>
              <a:buChar char="-"/>
              <a:defRPr/>
            </a:lvl8pPr>
            <a:lvl9pPr marL="899892" indent="-179978">
              <a:buFont typeface="Courier New" pitchFamily="49" charset="0"/>
              <a:buChar char="-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654616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wo Colum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2856" y="1504286"/>
            <a:ext cx="7128000" cy="4302000"/>
          </a:xfrm>
        </p:spPr>
        <p:txBody>
          <a:bodyPr numCol="2" spcCol="179978"/>
          <a:lstStyle>
            <a:lvl1pPr>
              <a:spcAft>
                <a:spcPts val="0"/>
              </a:spcAft>
              <a:defRPr b="1" spc="0" baseline="0">
                <a:solidFill>
                  <a:schemeClr val="tx2"/>
                </a:solidFill>
              </a:defRPr>
            </a:lvl1pPr>
            <a:lvl2pPr marL="0">
              <a:spcBef>
                <a:spcPts val="0"/>
              </a:spcBef>
              <a:defRPr spc="0" baseline="0">
                <a:solidFill>
                  <a:schemeClr val="bg2"/>
                </a:solidFill>
              </a:defRPr>
            </a:lvl2pPr>
            <a:lvl3pPr marL="257112">
              <a:defRPr spc="0" baseline="0">
                <a:solidFill>
                  <a:schemeClr val="bg2"/>
                </a:solidFill>
              </a:defRPr>
            </a:lvl3pPr>
            <a:lvl4pPr marL="514224">
              <a:defRPr spc="0">
                <a:solidFill>
                  <a:schemeClr val="bg2"/>
                </a:solidFill>
              </a:defRPr>
            </a:lvl4pPr>
            <a:lvl5pPr marL="771336">
              <a:defRPr spc="0">
                <a:solidFill>
                  <a:schemeClr val="bg2"/>
                </a:solidFill>
              </a:defRPr>
            </a:lvl5pPr>
            <a:lvl6pPr>
              <a:defRPr spc="0">
                <a:solidFill>
                  <a:schemeClr val="bg2"/>
                </a:solidFill>
              </a:defRPr>
            </a:lvl6pPr>
          </a:lstStyle>
          <a:p>
            <a:pPr lvl="0"/>
            <a:r>
              <a:rPr lang="en-US" dirty="0" smtClean="0"/>
              <a:t>Subheading style</a:t>
            </a:r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2090983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227936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62856" y="1504287"/>
            <a:ext cx="3924000" cy="4302000"/>
          </a:xfrm>
        </p:spPr>
        <p:txBody>
          <a:bodyPr/>
          <a:lstStyle>
            <a:lvl1pPr>
              <a:spcAft>
                <a:spcPts val="0"/>
              </a:spcAft>
              <a:defRPr b="1" baseline="0">
                <a:solidFill>
                  <a:schemeClr val="tx2"/>
                </a:solidFill>
              </a:defRPr>
            </a:lvl1pPr>
            <a:lvl2pPr marL="0">
              <a:spcBef>
                <a:spcPts val="0"/>
              </a:spcBef>
              <a:defRPr baseline="0">
                <a:solidFill>
                  <a:schemeClr val="bg2"/>
                </a:solidFill>
              </a:defRPr>
            </a:lvl2pPr>
            <a:lvl3pPr marL="257112">
              <a:defRPr baseline="0">
                <a:solidFill>
                  <a:schemeClr val="bg2"/>
                </a:solidFill>
              </a:defRPr>
            </a:lvl3pPr>
            <a:lvl4pPr marL="514224">
              <a:defRPr>
                <a:solidFill>
                  <a:schemeClr val="bg2"/>
                </a:solidFill>
              </a:defRPr>
            </a:lvl4pPr>
            <a:lvl5pPr marL="771336">
              <a:defRPr>
                <a:solidFill>
                  <a:schemeClr val="bg2"/>
                </a:solidFill>
              </a:defRPr>
            </a:lvl5pPr>
            <a:lvl6pPr>
              <a:defRPr>
                <a:solidFill>
                  <a:schemeClr val="bg2"/>
                </a:solidFill>
              </a:defRPr>
            </a:lvl6pPr>
          </a:lstStyle>
          <a:p>
            <a:pPr lvl="0"/>
            <a:r>
              <a:rPr lang="en-US" dirty="0" smtClean="0"/>
              <a:t>Subheading style</a:t>
            </a:r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564308" y="1504287"/>
            <a:ext cx="4230000" cy="4302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543740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81908" y="1504286"/>
            <a:ext cx="8312400" cy="4302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494081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862620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hart Placeholder 12"/>
          <p:cNvSpPr>
            <a:spLocks noGrp="1"/>
          </p:cNvSpPr>
          <p:nvPr>
            <p:ph type="chart" sz="quarter" idx="14"/>
          </p:nvPr>
        </p:nvSpPr>
        <p:spPr>
          <a:xfrm>
            <a:off x="462857" y="1504286"/>
            <a:ext cx="8368406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A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630038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hart Placeholder 12"/>
          <p:cNvSpPr>
            <a:spLocks noGrp="1"/>
          </p:cNvSpPr>
          <p:nvPr>
            <p:ph type="chart" sz="quarter" idx="14"/>
          </p:nvPr>
        </p:nvSpPr>
        <p:spPr>
          <a:xfrm>
            <a:off x="462857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AU" dirty="0"/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5"/>
          </p:nvPr>
        </p:nvSpPr>
        <p:spPr>
          <a:xfrm>
            <a:off x="4961263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A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610122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able Placeholder 9"/>
          <p:cNvSpPr>
            <a:spLocks noGrp="1"/>
          </p:cNvSpPr>
          <p:nvPr>
            <p:ph type="tbl" sz="quarter" idx="14"/>
          </p:nvPr>
        </p:nvSpPr>
        <p:spPr>
          <a:xfrm>
            <a:off x="462857" y="1504286"/>
            <a:ext cx="8363643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AU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822247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ble Placeholder 9"/>
          <p:cNvSpPr>
            <a:spLocks noGrp="1"/>
          </p:cNvSpPr>
          <p:nvPr>
            <p:ph type="tbl" sz="quarter" idx="14"/>
          </p:nvPr>
        </p:nvSpPr>
        <p:spPr>
          <a:xfrm>
            <a:off x="462857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AU" dirty="0"/>
          </a:p>
        </p:txBody>
      </p:sp>
      <p:sp>
        <p:nvSpPr>
          <p:cNvPr id="10" name="Table Placeholder 9"/>
          <p:cNvSpPr>
            <a:spLocks noGrp="1"/>
          </p:cNvSpPr>
          <p:nvPr>
            <p:ph type="tbl" sz="quarter" idx="15"/>
          </p:nvPr>
        </p:nvSpPr>
        <p:spPr>
          <a:xfrm>
            <a:off x="4942213" y="1504286"/>
            <a:ext cx="3870000" cy="430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473394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Number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62856" y="1504286"/>
            <a:ext cx="7128000" cy="4302000"/>
          </a:xfrm>
        </p:spPr>
        <p:txBody>
          <a:bodyPr/>
          <a:lstStyle>
            <a:lvl1pPr marL="257112" indent="-257112">
              <a:buClr>
                <a:schemeClr val="accent3"/>
              </a:buClr>
              <a:buFont typeface="+mj-lt"/>
              <a:buAutoNum type="arabicPeriod"/>
              <a:defRPr spc="0">
                <a:solidFill>
                  <a:schemeClr val="tx2"/>
                </a:solidFill>
              </a:defRPr>
            </a:lvl1pPr>
            <a:lvl2pPr marL="514224" indent="-257112">
              <a:buClr>
                <a:schemeClr val="accent3"/>
              </a:buClr>
              <a:buFont typeface="+mj-lt"/>
              <a:buAutoNum type="arabicPeriod"/>
              <a:defRPr spc="0">
                <a:solidFill>
                  <a:schemeClr val="tx2"/>
                </a:solidFill>
              </a:defRPr>
            </a:lvl2pPr>
            <a:lvl3pPr marL="771336" indent="-257112">
              <a:buClr>
                <a:schemeClr val="accent3"/>
              </a:buClr>
              <a:buFont typeface="+mj-lt"/>
              <a:buAutoNum type="arabicPeriod"/>
              <a:defRPr spc="0">
                <a:solidFill>
                  <a:schemeClr val="tx2"/>
                </a:solidFill>
              </a:defRPr>
            </a:lvl3pPr>
            <a:lvl4pPr marL="1028448" indent="-257112">
              <a:buClr>
                <a:schemeClr val="accent3"/>
              </a:buClr>
              <a:buFont typeface="+mj-lt"/>
              <a:buAutoNum type="arabicPeriod"/>
              <a:defRPr spc="0">
                <a:solidFill>
                  <a:schemeClr val="tx2"/>
                </a:solidFill>
              </a:defRPr>
            </a:lvl4pPr>
            <a:lvl5pPr marL="1285560" indent="-257112">
              <a:buClr>
                <a:schemeClr val="accent3"/>
              </a:buClr>
              <a:buFont typeface="+mj-lt"/>
              <a:buAutoNum type="arabicPeriod"/>
              <a:defRPr spc="0">
                <a:solidFill>
                  <a:schemeClr val="tx2"/>
                </a:solidFill>
              </a:defRPr>
            </a:lvl5pPr>
            <a:lvl6pPr marL="899892" indent="-179978">
              <a:buFont typeface="Courier New" pitchFamily="49" charset="0"/>
              <a:buChar char="-"/>
              <a:defRPr/>
            </a:lvl6pPr>
            <a:lvl7pPr marL="899892" indent="-179978">
              <a:buFont typeface="Courier New" pitchFamily="49" charset="0"/>
              <a:buChar char="-"/>
              <a:defRPr/>
            </a:lvl7pPr>
            <a:lvl8pPr marL="899892" indent="-179978">
              <a:buFont typeface="Courier New" pitchFamily="49" charset="0"/>
              <a:buChar char="-"/>
              <a:defRPr/>
            </a:lvl8pPr>
            <a:lvl9pPr marL="899892" indent="-179978">
              <a:buFont typeface="Courier New" pitchFamily="49" charset="0"/>
              <a:buChar char="-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smtClean="0"/>
              <a:t>RP-151823  |  Long Distance Coverage Requirement  |  3GPP RAN#70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xmlns="" val="2238792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9771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68032" y="2855548"/>
            <a:ext cx="4500000" cy="1476000"/>
          </a:xfr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defRPr sz="4500" cap="none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300"/>
              </a:spcBef>
              <a:defRPr cap="none" baseline="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Last slide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0000" y="6055200"/>
            <a:ext cx="1080518" cy="42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8193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AU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043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wo Colum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2856" y="1504286"/>
            <a:ext cx="7128000" cy="4302000"/>
          </a:xfrm>
        </p:spPr>
        <p:txBody>
          <a:bodyPr numCol="2" spcCol="179978"/>
          <a:lstStyle>
            <a:lvl1pPr>
              <a:spcAft>
                <a:spcPts val="0"/>
              </a:spcAft>
              <a:defRPr b="1" spc="0" baseline="0">
                <a:solidFill>
                  <a:schemeClr val="accent3"/>
                </a:solidFill>
              </a:defRPr>
            </a:lvl1pPr>
            <a:lvl2pPr marL="0">
              <a:spcBef>
                <a:spcPts val="0"/>
              </a:spcBef>
              <a:defRPr spc="0" baseline="0">
                <a:solidFill>
                  <a:schemeClr val="tx2"/>
                </a:solidFill>
              </a:defRPr>
            </a:lvl2pPr>
            <a:lvl3pPr marL="257112">
              <a:defRPr spc="0" baseline="0">
                <a:solidFill>
                  <a:schemeClr val="tx2"/>
                </a:solidFill>
              </a:defRPr>
            </a:lvl3pPr>
            <a:lvl4pPr marL="514224">
              <a:defRPr spc="0">
                <a:solidFill>
                  <a:schemeClr val="tx2"/>
                </a:solidFill>
              </a:defRPr>
            </a:lvl4pPr>
            <a:lvl5pPr marL="771336">
              <a:defRPr spc="0">
                <a:solidFill>
                  <a:schemeClr val="tx2"/>
                </a:solidFill>
              </a:defRPr>
            </a:lvl5pPr>
            <a:lvl6pPr>
              <a:defRPr spc="0">
                <a:solidFill>
                  <a:schemeClr val="tx2"/>
                </a:solidFill>
              </a:defRPr>
            </a:lvl6pPr>
          </a:lstStyle>
          <a:p>
            <a:pPr lvl="0"/>
            <a:r>
              <a:rPr lang="en-US" dirty="0" smtClean="0"/>
              <a:t>Subheading style</a:t>
            </a:r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smtClean="0"/>
              <a:t>RP-151823  |  Long Distance Coverage Requirement  |  3GPP RAN#70</a:t>
            </a:r>
            <a:endParaRPr lang="en-AU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smtClean="0"/>
              <a:t>RP-151823  |  Long Distance Coverage Requirement  |  3GPP RAN#70</a:t>
            </a:r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21" Type="http://schemas.openxmlformats.org/officeDocument/2006/relationships/oleObject" Target="../embeddings/oleObject1.bin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vmlDrawing" Target="../drawings/vmlDrawing1.v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image" Target="../media/image7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8.xml"/><Relationship Id="rId21" Type="http://schemas.openxmlformats.org/officeDocument/2006/relationships/oleObject" Target="../embeddings/oleObject2.bin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vmlDrawing" Target="../drawings/vmlDrawing2.v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Relationship Id="rId22" Type="http://schemas.openxmlformats.org/officeDocument/2006/relationships/image" Target="../media/image7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1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56.xml"/><Relationship Id="rId21" Type="http://schemas.openxmlformats.org/officeDocument/2006/relationships/oleObject" Target="../embeddings/oleObject3.bin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17" Type="http://schemas.openxmlformats.org/officeDocument/2006/relationships/slideLayout" Target="../slideLayouts/slideLayout70.xml"/><Relationship Id="rId2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69.xml"/><Relationship Id="rId20" Type="http://schemas.openxmlformats.org/officeDocument/2006/relationships/vmlDrawing" Target="../drawings/vmlDrawing3.v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3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Relationship Id="rId22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23"/>
          <p:cNvSpPr>
            <a:spLocks noGrp="1"/>
          </p:cNvSpPr>
          <p:nvPr>
            <p:ph type="ftr" sz="quarter" idx="3"/>
          </p:nvPr>
        </p:nvSpPr>
        <p:spPr>
          <a:xfrm>
            <a:off x="496800" y="6174000"/>
            <a:ext cx="2895600" cy="90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l">
              <a:defRPr sz="700" cap="none" baseline="0">
                <a:solidFill>
                  <a:schemeClr val="tx2"/>
                </a:solidFill>
              </a:defRPr>
            </a:lvl1pPr>
          </a:lstStyle>
          <a:p>
            <a:r>
              <a:rPr lang="en-AU" smtClean="0"/>
              <a:t>RP-151823  |  Long Distance Coverage Requirement  |  3GPP RAN#70</a:t>
            </a:r>
            <a:endParaRPr lang="en-AU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"/>
          </p:nvPr>
        </p:nvSpPr>
        <p:spPr>
          <a:xfrm>
            <a:off x="496800" y="6264000"/>
            <a:ext cx="402792" cy="9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 cap="none" baseline="0">
                <a:solidFill>
                  <a:schemeClr val="tx2"/>
                </a:solidFill>
              </a:defRPr>
            </a:lvl1pPr>
          </a:lstStyle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2857" y="255624"/>
            <a:ext cx="6840000" cy="8171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AU" noProof="0" dirty="0" smtClean="0"/>
              <a:t>This is a paragraph slide</a:t>
            </a:r>
            <a:br>
              <a:rPr lang="en-AU" noProof="0" dirty="0" smtClean="0"/>
            </a:br>
            <a:r>
              <a:rPr lang="en-AU" noProof="0" dirty="0" smtClean="0"/>
              <a:t>with a two line title</a:t>
            </a:r>
            <a:endParaRPr lang="en-AU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857" y="1503833"/>
            <a:ext cx="7128000" cy="4301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AU" noProof="0" dirty="0" smtClean="0"/>
              <a:t>Click to edit Master text styles</a:t>
            </a:r>
          </a:p>
          <a:p>
            <a:pPr lvl="1"/>
            <a:r>
              <a:rPr lang="en-AU" noProof="0" dirty="0" smtClean="0"/>
              <a:t>Second level</a:t>
            </a:r>
          </a:p>
          <a:p>
            <a:pPr lvl="2"/>
            <a:r>
              <a:rPr lang="en-AU" noProof="0" dirty="0" smtClean="0"/>
              <a:t>Third level</a:t>
            </a:r>
          </a:p>
          <a:p>
            <a:pPr lvl="3"/>
            <a:r>
              <a:rPr lang="en-AU" noProof="0" dirty="0" smtClean="0"/>
              <a:t>Fourth level</a:t>
            </a:r>
          </a:p>
          <a:p>
            <a:pPr lvl="4"/>
            <a:r>
              <a:rPr lang="en-AU" noProof="0" dirty="0" smtClean="0"/>
              <a:t>Fifth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9592" y="6265722"/>
            <a:ext cx="2492808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AU" sz="700" dirty="0" smtClean="0">
                <a:solidFill>
                  <a:schemeClr val="tx2"/>
                </a:solidFill>
              </a:rPr>
              <a:t>|</a:t>
            </a:r>
            <a:r>
              <a:rPr lang="en-AU" sz="700" baseline="0" dirty="0" smtClean="0">
                <a:solidFill>
                  <a:schemeClr val="tx2"/>
                </a:solidFill>
              </a:rPr>
              <a:t> Telstra Unrestricted</a:t>
            </a:r>
            <a:endParaRPr lang="en-AU" sz="700" dirty="0">
              <a:solidFill>
                <a:schemeClr val="tx2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67200" y="6051600"/>
            <a:ext cx="1080000" cy="4303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43" r:id="rId2"/>
    <p:sldLayoutId id="2147483730" r:id="rId3"/>
    <p:sldLayoutId id="2147483729" r:id="rId4"/>
    <p:sldLayoutId id="2147483731" r:id="rId5"/>
    <p:sldLayoutId id="2147483732" r:id="rId6"/>
    <p:sldLayoutId id="2147483744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5" r:id="rId17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290" rtl="0" eaLnBrk="1" latinLnBrk="0" hangingPunct="1">
        <a:lnSpc>
          <a:spcPct val="85000"/>
        </a:lnSpc>
        <a:spcBef>
          <a:spcPct val="0"/>
        </a:spcBef>
        <a:buNone/>
        <a:defRPr sz="3200" kern="0" cap="none" spc="0" baseline="0">
          <a:solidFill>
            <a:schemeClr val="accent3"/>
          </a:solidFill>
          <a:latin typeface="Arial"/>
          <a:ea typeface="+mj-ea"/>
          <a:cs typeface="Arial"/>
        </a:defRPr>
      </a:lvl1pPr>
    </p:titleStyle>
    <p:bodyStyle>
      <a:lvl1pPr marL="0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b="1" kern="0" spc="0" baseline="0">
          <a:solidFill>
            <a:schemeClr val="accent3"/>
          </a:solidFill>
          <a:latin typeface="+mn-lt"/>
          <a:ea typeface="+mn-ea"/>
          <a:cs typeface="+mn-cs"/>
        </a:defRPr>
      </a:lvl1pPr>
      <a:lvl2pPr marL="257112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tx2"/>
          </a:solidFill>
          <a:latin typeface="+mn-lt"/>
          <a:ea typeface="+mn-ea"/>
          <a:cs typeface="+mn-cs"/>
        </a:defRPr>
      </a:lvl2pPr>
      <a:lvl3pPr marL="514224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tx2"/>
          </a:solidFill>
          <a:latin typeface="+mn-lt"/>
          <a:ea typeface="+mn-ea"/>
          <a:cs typeface="+mn-cs"/>
        </a:defRPr>
      </a:lvl3pPr>
      <a:lvl4pPr marL="771336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tx2"/>
          </a:solidFill>
          <a:latin typeface="+mn-lt"/>
          <a:ea typeface="+mn-ea"/>
          <a:cs typeface="+mn-cs"/>
        </a:defRPr>
      </a:lvl4pPr>
      <a:lvl5pPr marL="1028448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tx2"/>
          </a:solidFill>
          <a:latin typeface="+mn-lt"/>
          <a:ea typeface="+mn-ea"/>
          <a:cs typeface="+mn-cs"/>
        </a:defRPr>
      </a:lvl5pPr>
      <a:lvl6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/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1065" name="think-cell Slide" r:id="rId21" imgW="360" imgH="360" progId="">
              <p:embed/>
            </p:oleObj>
          </a:graphicData>
        </a:graphic>
      </p:graphicFrame>
      <p:sp>
        <p:nvSpPr>
          <p:cNvPr id="24" name="Footer Placeholder 23"/>
          <p:cNvSpPr>
            <a:spLocks noGrp="1"/>
          </p:cNvSpPr>
          <p:nvPr>
            <p:ph type="ftr" sz="quarter" idx="3"/>
          </p:nvPr>
        </p:nvSpPr>
        <p:spPr>
          <a:xfrm>
            <a:off x="5436096" y="6391911"/>
            <a:ext cx="2895600" cy="90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"/>
          </p:nvPr>
        </p:nvSpPr>
        <p:spPr>
          <a:xfrm>
            <a:off x="8397580" y="6391911"/>
            <a:ext cx="360000" cy="9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dirty="0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2857" y="255624"/>
            <a:ext cx="6840000" cy="8171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This is a paragraph slide</a:t>
            </a:r>
            <a:br>
              <a:rPr lang="en-US" dirty="0" smtClean="0"/>
            </a:br>
            <a:r>
              <a:rPr lang="en-US" dirty="0" smtClean="0"/>
              <a:t>with a two line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857" y="1503833"/>
            <a:ext cx="7128000" cy="4301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0000" y="6055200"/>
            <a:ext cx="1080518" cy="42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8327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  <p:sldLayoutId id="2147483764" r:id="rId18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290" rtl="0" eaLnBrk="1" latinLnBrk="0" hangingPunct="1">
        <a:lnSpc>
          <a:spcPct val="85000"/>
        </a:lnSpc>
        <a:spcBef>
          <a:spcPct val="0"/>
        </a:spcBef>
        <a:buNone/>
        <a:defRPr sz="3200" kern="0" cap="none" spc="0" baseline="0">
          <a:solidFill>
            <a:schemeClr val="tx2"/>
          </a:solidFill>
          <a:latin typeface="Arial"/>
          <a:ea typeface="+mj-ea"/>
          <a:cs typeface="Arial"/>
        </a:defRPr>
      </a:lvl1pPr>
    </p:titleStyle>
    <p:bodyStyle>
      <a:lvl1pPr marL="0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b="1" kern="0" spc="0" baseline="0">
          <a:solidFill>
            <a:schemeClr val="tx2"/>
          </a:solidFill>
          <a:latin typeface="+mn-lt"/>
          <a:ea typeface="+mn-ea"/>
          <a:cs typeface="+mn-cs"/>
        </a:defRPr>
      </a:lvl1pPr>
      <a:lvl2pPr marL="257112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bg2"/>
          </a:solidFill>
          <a:latin typeface="+mn-lt"/>
          <a:ea typeface="+mn-ea"/>
          <a:cs typeface="+mn-cs"/>
        </a:defRPr>
      </a:lvl2pPr>
      <a:lvl3pPr marL="514224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bg2"/>
          </a:solidFill>
          <a:latin typeface="+mn-lt"/>
          <a:ea typeface="+mn-ea"/>
          <a:cs typeface="+mn-cs"/>
        </a:defRPr>
      </a:lvl3pPr>
      <a:lvl4pPr marL="771336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bg2"/>
          </a:solidFill>
          <a:latin typeface="+mn-lt"/>
          <a:ea typeface="+mn-ea"/>
          <a:cs typeface="+mn-cs"/>
        </a:defRPr>
      </a:lvl4pPr>
      <a:lvl5pPr marL="1028448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bg2"/>
          </a:solidFill>
          <a:latin typeface="+mn-lt"/>
          <a:ea typeface="+mn-ea"/>
          <a:cs typeface="+mn-cs"/>
        </a:defRPr>
      </a:lvl5pPr>
      <a:lvl6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/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3089" name="think-cell Slide" r:id="rId21" imgW="360" imgH="360" progId="">
              <p:embed/>
            </p:oleObj>
          </a:graphicData>
        </a:graphic>
      </p:graphicFrame>
      <p:sp>
        <p:nvSpPr>
          <p:cNvPr id="24" name="Footer Placeholder 23"/>
          <p:cNvSpPr>
            <a:spLocks noGrp="1"/>
          </p:cNvSpPr>
          <p:nvPr>
            <p:ph type="ftr" sz="quarter" idx="3"/>
          </p:nvPr>
        </p:nvSpPr>
        <p:spPr>
          <a:xfrm>
            <a:off x="5436096" y="6391911"/>
            <a:ext cx="2895600" cy="90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"/>
          </p:nvPr>
        </p:nvSpPr>
        <p:spPr>
          <a:xfrm>
            <a:off x="8397580" y="6391911"/>
            <a:ext cx="360000" cy="9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dirty="0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2857" y="255624"/>
            <a:ext cx="6840000" cy="8171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This is a paragraph slide</a:t>
            </a:r>
            <a:br>
              <a:rPr lang="en-US" dirty="0" smtClean="0"/>
            </a:br>
            <a:r>
              <a:rPr lang="en-US" dirty="0" smtClean="0"/>
              <a:t>with a two line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857" y="1503833"/>
            <a:ext cx="7128000" cy="4301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0000" y="6055200"/>
            <a:ext cx="1080518" cy="42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2521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  <p:sldLayoutId id="2147483783" r:id="rId18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290" rtl="0" eaLnBrk="1" latinLnBrk="0" hangingPunct="1">
        <a:lnSpc>
          <a:spcPct val="85000"/>
        </a:lnSpc>
        <a:spcBef>
          <a:spcPct val="0"/>
        </a:spcBef>
        <a:buNone/>
        <a:defRPr sz="3200" kern="0" cap="none" spc="0" baseline="0">
          <a:solidFill>
            <a:schemeClr val="tx2"/>
          </a:solidFill>
          <a:latin typeface="Arial"/>
          <a:ea typeface="+mj-ea"/>
          <a:cs typeface="Arial"/>
        </a:defRPr>
      </a:lvl1pPr>
    </p:titleStyle>
    <p:bodyStyle>
      <a:lvl1pPr marL="0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b="1" kern="0" spc="0" baseline="0">
          <a:solidFill>
            <a:schemeClr val="tx2"/>
          </a:solidFill>
          <a:latin typeface="+mn-lt"/>
          <a:ea typeface="+mn-ea"/>
          <a:cs typeface="+mn-cs"/>
        </a:defRPr>
      </a:lvl1pPr>
      <a:lvl2pPr marL="257112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bg2"/>
          </a:solidFill>
          <a:latin typeface="+mn-lt"/>
          <a:ea typeface="+mn-ea"/>
          <a:cs typeface="+mn-cs"/>
        </a:defRPr>
      </a:lvl2pPr>
      <a:lvl3pPr marL="514224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bg2"/>
          </a:solidFill>
          <a:latin typeface="+mn-lt"/>
          <a:ea typeface="+mn-ea"/>
          <a:cs typeface="+mn-cs"/>
        </a:defRPr>
      </a:lvl3pPr>
      <a:lvl4pPr marL="771336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bg2"/>
          </a:solidFill>
          <a:latin typeface="+mn-lt"/>
          <a:ea typeface="+mn-ea"/>
          <a:cs typeface="+mn-cs"/>
        </a:defRPr>
      </a:lvl4pPr>
      <a:lvl5pPr marL="1028448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bg2"/>
          </a:solidFill>
          <a:latin typeface="+mn-lt"/>
          <a:ea typeface="+mn-ea"/>
          <a:cs typeface="+mn-cs"/>
        </a:defRPr>
      </a:lvl5pPr>
      <a:lvl6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/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4111" name="think-cell Slide" r:id="rId21" imgW="360" imgH="360" progId="">
              <p:embed/>
            </p:oleObj>
          </a:graphicData>
        </a:graphic>
      </p:graphicFrame>
      <p:sp>
        <p:nvSpPr>
          <p:cNvPr id="24" name="Footer Placeholder 23"/>
          <p:cNvSpPr>
            <a:spLocks noGrp="1"/>
          </p:cNvSpPr>
          <p:nvPr>
            <p:ph type="ftr" sz="quarter" idx="3"/>
          </p:nvPr>
        </p:nvSpPr>
        <p:spPr>
          <a:xfrm>
            <a:off x="5436096" y="6391911"/>
            <a:ext cx="2895600" cy="90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smtClean="0">
                <a:solidFill>
                  <a:srgbClr val="505050"/>
                </a:solidFill>
              </a:rPr>
              <a:t>RP-151823  |  Long Distance Coverage Requirement  |  3GPP RAN#70</a:t>
            </a:r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4"/>
          </p:nvPr>
        </p:nvSpPr>
        <p:spPr>
          <a:xfrm>
            <a:off x="8397580" y="6391911"/>
            <a:ext cx="360000" cy="9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 cap="none" baseline="0">
                <a:solidFill>
                  <a:schemeClr val="bg2"/>
                </a:solidFill>
              </a:defRPr>
            </a:lvl1pPr>
          </a:lstStyle>
          <a:p>
            <a:r>
              <a:rPr lang="en-AU" dirty="0" smtClean="0">
                <a:solidFill>
                  <a:srgbClr val="505050"/>
                </a:solidFill>
              </a:rPr>
              <a:t>Page </a:t>
            </a:r>
            <a:fld id="{D5E6A87D-7597-4496-9773-1BD29EAF26C5}" type="slidenum">
              <a:rPr lang="en-AU" smtClean="0">
                <a:solidFill>
                  <a:srgbClr val="505050"/>
                </a:solidFill>
              </a:rPr>
              <a:pPr/>
              <a:t>‹#›</a:t>
            </a:fld>
            <a:endParaRPr lang="en-AU" dirty="0">
              <a:solidFill>
                <a:srgbClr val="505050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2857" y="255624"/>
            <a:ext cx="6840000" cy="8171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This is a paragraph slide</a:t>
            </a:r>
            <a:br>
              <a:rPr lang="en-US" dirty="0" smtClean="0"/>
            </a:br>
            <a:r>
              <a:rPr lang="en-US" dirty="0" smtClean="0"/>
              <a:t>with a two line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857" y="1503833"/>
            <a:ext cx="7128000" cy="4301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0000" y="6055200"/>
            <a:ext cx="1080518" cy="42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5724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800" r:id="rId16"/>
    <p:sldLayoutId id="2147483801" r:id="rId17"/>
    <p:sldLayoutId id="2147483802" r:id="rId18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290" rtl="0" eaLnBrk="1" latinLnBrk="0" hangingPunct="1">
        <a:lnSpc>
          <a:spcPct val="85000"/>
        </a:lnSpc>
        <a:spcBef>
          <a:spcPct val="0"/>
        </a:spcBef>
        <a:buNone/>
        <a:defRPr sz="3200" kern="0" cap="none" spc="0" baseline="0">
          <a:solidFill>
            <a:schemeClr val="tx2"/>
          </a:solidFill>
          <a:latin typeface="Arial"/>
          <a:ea typeface="+mj-ea"/>
          <a:cs typeface="Arial"/>
        </a:defRPr>
      </a:lvl1pPr>
    </p:titleStyle>
    <p:bodyStyle>
      <a:lvl1pPr marL="0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b="1" kern="0" spc="0" baseline="0">
          <a:solidFill>
            <a:schemeClr val="tx2"/>
          </a:solidFill>
          <a:latin typeface="+mn-lt"/>
          <a:ea typeface="+mn-ea"/>
          <a:cs typeface="+mn-cs"/>
        </a:defRPr>
      </a:lvl1pPr>
      <a:lvl2pPr marL="257112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bg2"/>
          </a:solidFill>
          <a:latin typeface="+mn-lt"/>
          <a:ea typeface="+mn-ea"/>
          <a:cs typeface="+mn-cs"/>
        </a:defRPr>
      </a:lvl2pPr>
      <a:lvl3pPr marL="514224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bg2"/>
          </a:solidFill>
          <a:latin typeface="+mn-lt"/>
          <a:ea typeface="+mn-ea"/>
          <a:cs typeface="+mn-cs"/>
        </a:defRPr>
      </a:lvl3pPr>
      <a:lvl4pPr marL="771336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bg2"/>
          </a:solidFill>
          <a:latin typeface="+mn-lt"/>
          <a:ea typeface="+mn-ea"/>
          <a:cs typeface="+mn-cs"/>
        </a:defRPr>
      </a:lvl4pPr>
      <a:lvl5pPr marL="1028448" indent="0" algn="l" defTabSz="914290" rtl="0" eaLnBrk="1" latinLnBrk="0" hangingPunct="1">
        <a:lnSpc>
          <a:spcPct val="100000"/>
        </a:lnSpc>
        <a:spcBef>
          <a:spcPts val="0"/>
        </a:spcBef>
        <a:spcAft>
          <a:spcPts val="360"/>
        </a:spcAft>
        <a:buFont typeface="Arial" pitchFamily="34" charset="0"/>
        <a:buNone/>
        <a:defRPr sz="1500" kern="0" spc="0" baseline="0">
          <a:solidFill>
            <a:schemeClr val="bg2"/>
          </a:solidFill>
          <a:latin typeface="+mn-lt"/>
          <a:ea typeface="+mn-ea"/>
          <a:cs typeface="+mn-cs"/>
        </a:defRPr>
      </a:lvl5pPr>
      <a:lvl6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028448" indent="0" algn="l" defTabSz="914290" rtl="0" eaLnBrk="1" latinLnBrk="0" hangingPunct="1">
        <a:lnSpc>
          <a:spcPts val="1800"/>
        </a:lnSpc>
        <a:spcBef>
          <a:spcPct val="20000"/>
        </a:spcBef>
        <a:buFontTx/>
        <a:buNone/>
        <a:defRPr sz="15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Long Distance Coverage:</a:t>
            </a:r>
            <a:br>
              <a:rPr lang="en-US" dirty="0" smtClean="0"/>
            </a:br>
            <a:endParaRPr lang="en-US" sz="1000" dirty="0" smtClean="0"/>
          </a:p>
          <a:p>
            <a:r>
              <a:rPr lang="en-US" dirty="0" smtClean="0"/>
              <a:t>Requirement for next generation access</a:t>
            </a:r>
          </a:p>
          <a:p>
            <a:endParaRPr lang="en-US" sz="1000" dirty="0" smtClean="0"/>
          </a:p>
          <a:p>
            <a:r>
              <a:rPr lang="en-US" sz="2000" cap="none" dirty="0">
                <a:solidFill>
                  <a:schemeClr val="tx2"/>
                </a:solidFill>
              </a:rPr>
              <a:t>Telstra, Orange, </a:t>
            </a:r>
            <a:r>
              <a:rPr lang="en-US" sz="2000" cap="none" dirty="0" smtClean="0">
                <a:solidFill>
                  <a:schemeClr val="tx2"/>
                </a:solidFill>
              </a:rPr>
              <a:t>Sprint, Telefonica</a:t>
            </a:r>
            <a:endParaRPr lang="en-US" sz="2000" cap="none" dirty="0">
              <a:solidFill>
                <a:schemeClr val="tx2"/>
              </a:solidFill>
            </a:endParaRPr>
          </a:p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389789" y="260648"/>
            <a:ext cx="25571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 smtClean="0">
                <a:solidFill>
                  <a:schemeClr val="bg2">
                    <a:lumMod val="50000"/>
                  </a:schemeClr>
                </a:solidFill>
              </a:rPr>
              <a:t>RP-152118</a:t>
            </a:r>
            <a:endParaRPr 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Revision of 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RP-151823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xmlns="" val="20818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62856" y="1504286"/>
            <a:ext cx="7709544" cy="4302000"/>
          </a:xfrm>
        </p:spPr>
        <p:txBody>
          <a:bodyPr/>
          <a:lstStyle/>
          <a:p>
            <a:r>
              <a:rPr lang="en-AU" dirty="0" smtClean="0"/>
              <a:t>We propose that coverage beyond 100 km be included as a requirement for next generation access</a:t>
            </a:r>
          </a:p>
          <a:p>
            <a:pPr lvl="1"/>
            <a:r>
              <a:rPr lang="en-AU" dirty="0" smtClean="0"/>
              <a:t>We seek agreement from RAN plenary that long distance coverage be included in the new study item</a:t>
            </a:r>
          </a:p>
          <a:p>
            <a:pPr lvl="1"/>
            <a:endParaRPr lang="en-AU" dirty="0"/>
          </a:p>
          <a:p>
            <a:r>
              <a:rPr lang="en-AU" dirty="0" smtClean="0"/>
              <a:t>Motivation</a:t>
            </a:r>
          </a:p>
          <a:p>
            <a:pPr lvl="1"/>
            <a:r>
              <a:rPr lang="en-AU" dirty="0" smtClean="0"/>
              <a:t>Support extreme coverage scenarios in rural and remote areas</a:t>
            </a:r>
          </a:p>
          <a:p>
            <a:pPr lvl="1"/>
            <a:r>
              <a:rPr lang="en-AU" dirty="0" smtClean="0"/>
              <a:t>Provide coverage at sea for maritime industries, for example fishing and oil exploration</a:t>
            </a:r>
          </a:p>
          <a:p>
            <a:pPr lvl="1"/>
            <a:r>
              <a:rPr lang="en-AU" dirty="0" smtClean="0"/>
              <a:t>Expand capability of ultra low cost networks for low density and low ARPU areas</a:t>
            </a:r>
          </a:p>
          <a:p>
            <a:pPr lvl="1"/>
            <a:r>
              <a:rPr lang="en-AU" dirty="0" smtClean="0"/>
              <a:t>Provide greater reach for air to ground use cases</a:t>
            </a:r>
          </a:p>
          <a:p>
            <a:pPr lvl="1"/>
            <a:endParaRPr lang="en-AU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Purpose and motivation</a:t>
            </a:r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dirty="0" smtClean="0"/>
              <a:t>RP-152118</a:t>
            </a:r>
            <a:r>
              <a:rPr lang="en-AU" dirty="0" smtClean="0"/>
              <a:t> </a:t>
            </a:r>
            <a:r>
              <a:rPr lang="en-AU" dirty="0" smtClean="0"/>
              <a:t>|  Long Distance Coverage Requirement  |  3GPP RAN#70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xmlns="" val="4274003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AU" dirty="0" smtClean="0"/>
              <a:t>We’ve demonstrated WCDMA coverage beyond 200 km in Australia</a:t>
            </a:r>
          </a:p>
          <a:p>
            <a:pPr lvl="1"/>
            <a:r>
              <a:rPr lang="en-AU" dirty="0" smtClean="0"/>
              <a:t>“Outback” locations with expansive, flat, uncluttered environments</a:t>
            </a:r>
          </a:p>
          <a:p>
            <a:pPr lvl="1"/>
            <a:r>
              <a:rPr lang="en-AU" dirty="0" smtClean="0"/>
              <a:t>Proprietary techniques applied to the network</a:t>
            </a:r>
          </a:p>
          <a:p>
            <a:pPr lvl="1"/>
            <a:endParaRPr lang="en-AU" dirty="0" smtClean="0"/>
          </a:p>
          <a:p>
            <a:r>
              <a:rPr lang="en-AU" dirty="0" smtClean="0"/>
              <a:t>We think extended range coverage is applicable to most countries</a:t>
            </a:r>
          </a:p>
          <a:p>
            <a:pPr lvl="1"/>
            <a:r>
              <a:rPr lang="en-AU" dirty="0" smtClean="0"/>
              <a:t>We see frequent use at sea – maritime industries really appreciate long distance coverage</a:t>
            </a:r>
          </a:p>
          <a:p>
            <a:pPr lvl="1"/>
            <a:r>
              <a:rPr lang="en-AU" dirty="0" smtClean="0"/>
              <a:t>We also see use by light aircraft</a:t>
            </a:r>
          </a:p>
          <a:p>
            <a:pPr lvl="1"/>
            <a:endParaRPr lang="en-AU" dirty="0"/>
          </a:p>
          <a:p>
            <a:r>
              <a:rPr lang="en-AU" dirty="0" smtClean="0"/>
              <a:t>Many countries with a coastline and / or an interest in aviation!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Telstra’s experience with long distance coverage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dirty="0" smtClean="0"/>
              <a:t>RP-152118</a:t>
            </a:r>
            <a:r>
              <a:rPr lang="en-AU" dirty="0" smtClean="0"/>
              <a:t>  </a:t>
            </a:r>
            <a:r>
              <a:rPr lang="en-AU" dirty="0" smtClean="0"/>
              <a:t>|  Long Distance Coverage Requirement  |  3GPP RAN#70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xmlns="" val="1561309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AU" dirty="0" smtClean="0"/>
              <a:t>Long distance coverage is only required for certain use cases</a:t>
            </a:r>
          </a:p>
          <a:p>
            <a:pPr lvl="1"/>
            <a:r>
              <a:rPr lang="en-AU" dirty="0" smtClean="0"/>
              <a:t>Typically only required for low band frequencies (&lt;3GHz) understanding that frequencies &gt; 1GHz may not have as great as coverage as lower frequencies (ATG may be interested in higher frequencies)</a:t>
            </a:r>
          </a:p>
          <a:p>
            <a:pPr lvl="1"/>
            <a:r>
              <a:rPr lang="en-AU" dirty="0" smtClean="0"/>
              <a:t>Will become particularly interesting if we address bands below 2GHz</a:t>
            </a:r>
          </a:p>
          <a:p>
            <a:pPr lvl="1"/>
            <a:r>
              <a:rPr lang="en-AU" dirty="0" smtClean="0"/>
              <a:t>Typically not required in built-up areas</a:t>
            </a:r>
          </a:p>
          <a:p>
            <a:endParaRPr lang="en-AU" dirty="0" smtClean="0"/>
          </a:p>
          <a:p>
            <a:r>
              <a:rPr lang="en-AU" dirty="0" smtClean="0"/>
              <a:t>We can typically trade-off long distance coverage with capacity</a:t>
            </a:r>
          </a:p>
          <a:p>
            <a:pPr lvl="1"/>
            <a:r>
              <a:rPr lang="en-AU" dirty="0" smtClean="0"/>
              <a:t>Will almost certainly need to give up some capacity to support long distance</a:t>
            </a:r>
          </a:p>
          <a:p>
            <a:pPr lvl="1"/>
            <a:r>
              <a:rPr lang="en-AU" dirty="0" smtClean="0"/>
              <a:t>Sites requiring long distance coverage do not typically have high capacity needs</a:t>
            </a:r>
          </a:p>
          <a:p>
            <a:endParaRPr lang="en-AU" dirty="0" smtClean="0"/>
          </a:p>
          <a:p>
            <a:r>
              <a:rPr lang="en-AU" dirty="0" smtClean="0"/>
              <a:t>Address long distance coverage as an aspect of flexible numerology</a:t>
            </a:r>
          </a:p>
          <a:p>
            <a:pPr lvl="1"/>
            <a:r>
              <a:rPr lang="en-AU" dirty="0" smtClean="0"/>
              <a:t>Long distance coverage typically limited by uplink timing and frame structure</a:t>
            </a:r>
          </a:p>
          <a:p>
            <a:pPr lvl="1"/>
            <a:r>
              <a:rPr lang="en-AU" dirty="0" smtClean="0"/>
              <a:t>Allow these to be modifiable to support greater distance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Technology options to support long distance coverage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dirty="0" smtClean="0"/>
              <a:t>RP-152118</a:t>
            </a:r>
            <a:r>
              <a:rPr lang="en-AU" dirty="0" smtClean="0"/>
              <a:t>  </a:t>
            </a:r>
            <a:r>
              <a:rPr lang="en-AU" dirty="0" smtClean="0"/>
              <a:t>|  Long Distance Coverage Requirement  |  3GPP RAN#70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xmlns="" val="178413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AU" dirty="0" smtClean="0"/>
              <a:t>We suggest consideration for target maximum distances as follows</a:t>
            </a:r>
          </a:p>
          <a:p>
            <a:pPr lvl="1"/>
            <a:r>
              <a:rPr lang="en-AU" dirty="0" smtClean="0"/>
              <a:t>150 km for bands above 1GHz</a:t>
            </a:r>
          </a:p>
          <a:p>
            <a:pPr lvl="1"/>
            <a:r>
              <a:rPr lang="en-AU" dirty="0" smtClean="0"/>
              <a:t>250 km for bands at or above 700 MHz</a:t>
            </a:r>
          </a:p>
          <a:p>
            <a:pPr lvl="1"/>
            <a:r>
              <a:rPr lang="en-AU" dirty="0" smtClean="0"/>
              <a:t>400 km or more for bands below 700 MHz</a:t>
            </a:r>
          </a:p>
          <a:p>
            <a:pPr lvl="1"/>
            <a:endParaRPr lang="en-AU" dirty="0" smtClean="0"/>
          </a:p>
          <a:p>
            <a:r>
              <a:rPr lang="en-AU" dirty="0" smtClean="0"/>
              <a:t>Fully functional physical layer</a:t>
            </a:r>
          </a:p>
          <a:p>
            <a:pPr lvl="1"/>
            <a:r>
              <a:rPr lang="en-AU" dirty="0" smtClean="0"/>
              <a:t>Long distance carrier shall be fully functional as for a standard range carrier (albeit with less capacity)</a:t>
            </a:r>
          </a:p>
          <a:p>
            <a:pPr lvl="1"/>
            <a:endParaRPr lang="en-AU" dirty="0" smtClean="0"/>
          </a:p>
          <a:p>
            <a:r>
              <a:rPr lang="en-AU" dirty="0" smtClean="0"/>
              <a:t>Full interoperability with standard range carriers and other RATs</a:t>
            </a:r>
          </a:p>
          <a:p>
            <a:pPr lvl="1"/>
            <a:r>
              <a:rPr lang="en-AU" dirty="0" smtClean="0"/>
              <a:t>Support handover with standard range carriers, both intra- and inter-frequency; also inter-RAT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Suggested specific requirements in support of long distance coverage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AU" dirty="0" smtClean="0"/>
              <a:t>RP-152118</a:t>
            </a:r>
            <a:r>
              <a:rPr lang="en-AU" dirty="0" smtClean="0"/>
              <a:t>  </a:t>
            </a:r>
            <a:r>
              <a:rPr lang="en-AU" dirty="0" smtClean="0"/>
              <a:t>|  Long Distance Coverage Requirement  |  3GPP RAN#70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AU" smtClean="0"/>
              <a:t>Page </a:t>
            </a:r>
            <a:fld id="{D5E6A87D-7597-4496-9773-1BD29EAF26C5}" type="slidenum">
              <a:rPr lang="en-AU" smtClean="0"/>
              <a:pPr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xmlns="" val="3846978712"/>
      </p:ext>
    </p:extLst>
  </p:cSld>
  <p:clrMapOvr>
    <a:masterClrMapping/>
  </p:clrMapOvr>
</p:sld>
</file>

<file path=ppt/theme/theme1.xml><?xml version="1.0" encoding="utf-8"?>
<a:theme xmlns:a="http://schemas.openxmlformats.org/drawingml/2006/main" name="TelstraPPT2.2_Standard_ArialFont_BluePurple">
  <a:themeElements>
    <a:clrScheme name="Telstra Blue">
      <a:dk1>
        <a:srgbClr val="001E82"/>
      </a:dk1>
      <a:lt1>
        <a:srgbClr val="FFFFFF"/>
      </a:lt1>
      <a:dk2>
        <a:srgbClr val="77787B"/>
      </a:dk2>
      <a:lt2>
        <a:srgbClr val="AFB1B4"/>
      </a:lt2>
      <a:accent1>
        <a:srgbClr val="001E82"/>
      </a:accent1>
      <a:accent2>
        <a:srgbClr val="0064D2"/>
      </a:accent2>
      <a:accent3>
        <a:srgbClr val="0099F8"/>
      </a:accent3>
      <a:accent4>
        <a:srgbClr val="35237F"/>
      </a:accent4>
      <a:accent5>
        <a:srgbClr val="5E50BF"/>
      </a:accent5>
      <a:accent6>
        <a:srgbClr val="8A92C5"/>
      </a:accent6>
      <a:hlink>
        <a:srgbClr val="77787B"/>
      </a:hlink>
      <a:folHlink>
        <a:srgbClr val="AFB1B4"/>
      </a:folHlink>
    </a:clrScheme>
    <a:fontScheme name="Telstra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ueMaster_Telstra[1]">
  <a:themeElements>
    <a:clrScheme name="TelstraW_Blue">
      <a:dk1>
        <a:srgbClr val="000000"/>
      </a:dk1>
      <a:lt1>
        <a:sysClr val="window" lastClr="FFFFFF"/>
      </a:lt1>
      <a:dk2>
        <a:srgbClr val="00B4FF"/>
      </a:dk2>
      <a:lt2>
        <a:srgbClr val="505050"/>
      </a:lt2>
      <a:accent1>
        <a:srgbClr val="001E82"/>
      </a:accent1>
      <a:accent2>
        <a:srgbClr val="7EC3FF"/>
      </a:accent2>
      <a:accent3>
        <a:srgbClr val="0064D2"/>
      </a:accent3>
      <a:accent4>
        <a:srgbClr val="5800B1"/>
      </a:accent4>
      <a:accent5>
        <a:srgbClr val="7D74FF"/>
      </a:accent5>
      <a:accent6>
        <a:srgbClr val="C3B5FF"/>
      </a:accent6>
      <a:hlink>
        <a:srgbClr val="002898"/>
      </a:hlink>
      <a:folHlink>
        <a:srgbClr val="7EC3FF"/>
      </a:folHlink>
    </a:clrScheme>
    <a:fontScheme name="Telstra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BlueMaster_Telstra[1]">
  <a:themeElements>
    <a:clrScheme name="TelstraW_Blue">
      <a:dk1>
        <a:srgbClr val="000000"/>
      </a:dk1>
      <a:lt1>
        <a:sysClr val="window" lastClr="FFFFFF"/>
      </a:lt1>
      <a:dk2>
        <a:srgbClr val="00B4FF"/>
      </a:dk2>
      <a:lt2>
        <a:srgbClr val="505050"/>
      </a:lt2>
      <a:accent1>
        <a:srgbClr val="001E82"/>
      </a:accent1>
      <a:accent2>
        <a:srgbClr val="7EC3FF"/>
      </a:accent2>
      <a:accent3>
        <a:srgbClr val="0064D2"/>
      </a:accent3>
      <a:accent4>
        <a:srgbClr val="5800B1"/>
      </a:accent4>
      <a:accent5>
        <a:srgbClr val="7D74FF"/>
      </a:accent5>
      <a:accent6>
        <a:srgbClr val="C3B5FF"/>
      </a:accent6>
      <a:hlink>
        <a:srgbClr val="002898"/>
      </a:hlink>
      <a:folHlink>
        <a:srgbClr val="7EC3FF"/>
      </a:folHlink>
    </a:clrScheme>
    <a:fontScheme name="Telstra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BlueMaster_Telstra[1]">
  <a:themeElements>
    <a:clrScheme name="TelstraW_Blue">
      <a:dk1>
        <a:srgbClr val="000000"/>
      </a:dk1>
      <a:lt1>
        <a:sysClr val="window" lastClr="FFFFFF"/>
      </a:lt1>
      <a:dk2>
        <a:srgbClr val="00B4FF"/>
      </a:dk2>
      <a:lt2>
        <a:srgbClr val="505050"/>
      </a:lt2>
      <a:accent1>
        <a:srgbClr val="001E82"/>
      </a:accent1>
      <a:accent2>
        <a:srgbClr val="7EC3FF"/>
      </a:accent2>
      <a:accent3>
        <a:srgbClr val="0064D2"/>
      </a:accent3>
      <a:accent4>
        <a:srgbClr val="5800B1"/>
      </a:accent4>
      <a:accent5>
        <a:srgbClr val="7D74FF"/>
      </a:accent5>
      <a:accent6>
        <a:srgbClr val="C3B5FF"/>
      </a:accent6>
      <a:hlink>
        <a:srgbClr val="002898"/>
      </a:hlink>
      <a:folHlink>
        <a:srgbClr val="7EC3FF"/>
      </a:folHlink>
    </a:clrScheme>
    <a:fontScheme name="Telstra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UI/customUI.xml><?xml version="1.0" encoding="utf-8"?>
<customUI xmlns="http://schemas.microsoft.com/office/2006/01/customui">
  <ribbon startFromScratch="false">
    <tabs>
      <tab id="CustomTab" label="Telstra" insertBeforeMso="TabHome" keytip="Q">
        <group idMso="GroupSlides"/>
        <group id="Group1" label="Change Bullet Styles">
          <button idMso="IndentDecrease" visible="true" label="Decrease List Level" size="large"/>
          <button idMso="IndentIncrease" visible="true" label="Increase List Level" size="large"/>
        </group>
        <group id="Group2" label=" ">
          <checkBox idMso="GuidesShowHide" label="Guides"/>
          <splitButton id="groupsplitbutton" size="normal">
            <button idMso="ObjectsGroup"/>
            <menu id="groupsplitmenu" itemSize="large">
              <button idMso="ObjectsUngroup" description="Un-group selected objects" screentip="Un-group selected objects"/>
              <button idMso="ObjectsRegroup" description="Combine and re-Group selected objects" screentip="Combine and re-Group selected objects"/>
            </menu>
          </splitButton>
          <splitButton id="Cropping" size="normal">
            <toggleButton idMso="PictureCrop" label="Crop Tools"/>
            <menu id="CropMenu" itemSize="large">
              <button idMso="PictureFitCrop" description="Resize picture to fit the placeholder proportionally"/>
              <menuSeparator id="croppingmenu2"/>
              <menu idMso="PictureCropAspectRatioMenu" description="Crop image to selected aspect ratio"/>
              <gallery idMso="PictureShapeGallery" description="Crop image to selected shape"/>
            </menu>
          </splitButton>
          <separator id="sep1"/>
          <button idMso="ZoomFitToWindow" size="large" label="Fit to Window"/>
          <separator id="sep2"/>
          <splitButton id="sendbacksplitbutton" size="large">
            <button idMso="ObjectSendToBack" label="Send to Back"/>
            <menu id="sendbacksplitmenu" itemSize="large">
              <button idMso="ObjectBringToFront" label="Bring to Front"/>
            </menu>
          </splitButton>
          <separator id="sep3"/>
          <toggleButton idMso="SelectionPane" label="Selection Pane" size="large"/>
        </group>
        <group id="group3" label=" ">
          <button idMso="HeaderFooterInsert" size="large"/>
          <button idMso="PasteTextOnly" size="large" imageMso="Paste" label="Paste Unformatted"/>
        </group>
      </tab>
    </tabs>
  </ribbon>
</customUI>
</file>

<file path=docProps/app.xml><?xml version="1.0" encoding="utf-8"?>
<Properties xmlns="http://schemas.openxmlformats.org/officeDocument/2006/extended-properties" xmlns:vt="http://schemas.openxmlformats.org/officeDocument/2006/docPropsVTypes">
  <Template>TelstraPPT2.2_Standard_ArialFont_BluePurple</Template>
  <TotalTime>378</TotalTime>
  <Words>431</Words>
  <Application>Microsoft Office PowerPoint</Application>
  <PresentationFormat>On-screen Show (4:3)</PresentationFormat>
  <Paragraphs>58</Paragraphs>
  <Slides>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TelstraPPT2.2_Standard_ArialFont_BluePurple</vt:lpstr>
      <vt:lpstr>BlueMaster_Telstra[1]</vt:lpstr>
      <vt:lpstr>1_BlueMaster_Telstra[1]</vt:lpstr>
      <vt:lpstr>2_BlueMaster_Telstra[1]</vt:lpstr>
      <vt:lpstr>think-cell Slide</vt:lpstr>
      <vt:lpstr>Slide 1</vt:lpstr>
      <vt:lpstr>Purpose and motivation</vt:lpstr>
      <vt:lpstr>Telstra’s experience with long distance coverage</vt:lpstr>
      <vt:lpstr>Technology options to support long distance coverage</vt:lpstr>
      <vt:lpstr>Suggested specific requirements in support of long distance coverage</vt:lpstr>
    </vt:vector>
  </TitlesOfParts>
  <Company>Telstra Corporation 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spectrum update</dc:title>
  <dc:subject>5G spectrum</dc:subject>
  <dc:creator>Nick Tompson</dc:creator>
  <dc:description>Template v2015 2.0.0.</dc:description>
  <cp:lastModifiedBy>Chu, Jeremy</cp:lastModifiedBy>
  <cp:revision>91</cp:revision>
  <cp:lastPrinted>2011-06-28T00:14:14Z</cp:lastPrinted>
  <dcterms:created xsi:type="dcterms:W3CDTF">2015-11-15T23:57:24Z</dcterms:created>
  <dcterms:modified xsi:type="dcterms:W3CDTF">2015-12-04T03:35:53Z</dcterms:modified>
  <cp:category>Blue Onscreen Master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Label">
    <vt:lpwstr>Draft</vt:lpwstr>
  </property>
  <property fmtid="{D5CDD505-2E9C-101B-9397-08002B2CF9AE}" pid="3" name="SecurityClassification">
    <vt:lpwstr>Telstra Confidential</vt:lpwstr>
  </property>
  <property fmtid="{D5CDD505-2E9C-101B-9397-08002B2CF9AE}" pid="4" name="TelstraID">
    <vt:lpwstr> </vt:lpwstr>
  </property>
</Properties>
</file>