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76" r:id="rId1"/>
  </p:sldMasterIdLst>
  <p:notesMasterIdLst>
    <p:notesMasterId r:id="rId8"/>
  </p:notesMasterIdLst>
  <p:handoutMasterIdLst>
    <p:handoutMasterId r:id="rId9"/>
  </p:handoutMasterIdLst>
  <p:sldIdLst>
    <p:sldId id="262" r:id="rId2"/>
    <p:sldId id="263" r:id="rId3"/>
    <p:sldId id="264" r:id="rId4"/>
    <p:sldId id="265" r:id="rId5"/>
    <p:sldId id="266" r:id="rId6"/>
    <p:sldId id="267" r:id="rId7"/>
  </p:sldIdLst>
  <p:sldSz cx="9144000" cy="6858000" type="screen4x3"/>
  <p:notesSz cx="6884988" cy="10018713"/>
  <p:embeddedFontLst>
    <p:embeddedFont>
      <p:font typeface="Ericsson Capital TT" panose="02000503000000020004" pitchFamily="2" charset="0"/>
      <p:regular r:id="rId10"/>
    </p:embeddedFont>
  </p:embeddedFontLst>
  <p:defaultTextStyle>
    <a:defPPr>
      <a:defRPr lang="en-GB"/>
    </a:defPPr>
    <a:lvl1pPr algn="l" rtl="0" fontAlgn="base">
      <a:spcBef>
        <a:spcPct val="50000"/>
      </a:spcBef>
      <a:spcAft>
        <a:spcPct val="0"/>
      </a:spcAft>
      <a:defRPr sz="2000" kern="1200">
        <a:solidFill>
          <a:schemeClr val="tx1"/>
        </a:solidFill>
        <a:latin typeface="Arial" charset="0"/>
        <a:ea typeface="+mn-ea"/>
        <a:cs typeface="+mn-cs"/>
      </a:defRPr>
    </a:lvl1pPr>
    <a:lvl2pPr marL="457200" algn="l" rtl="0" fontAlgn="base">
      <a:spcBef>
        <a:spcPct val="50000"/>
      </a:spcBef>
      <a:spcAft>
        <a:spcPct val="0"/>
      </a:spcAft>
      <a:defRPr sz="2000" kern="1200">
        <a:solidFill>
          <a:schemeClr val="tx1"/>
        </a:solidFill>
        <a:latin typeface="Arial" charset="0"/>
        <a:ea typeface="+mn-ea"/>
        <a:cs typeface="+mn-cs"/>
      </a:defRPr>
    </a:lvl2pPr>
    <a:lvl3pPr marL="914400" algn="l" rtl="0" fontAlgn="base">
      <a:spcBef>
        <a:spcPct val="50000"/>
      </a:spcBef>
      <a:spcAft>
        <a:spcPct val="0"/>
      </a:spcAft>
      <a:defRPr sz="2000" kern="1200">
        <a:solidFill>
          <a:schemeClr val="tx1"/>
        </a:solidFill>
        <a:latin typeface="Arial" charset="0"/>
        <a:ea typeface="+mn-ea"/>
        <a:cs typeface="+mn-cs"/>
      </a:defRPr>
    </a:lvl3pPr>
    <a:lvl4pPr marL="1371600" algn="l" rtl="0" fontAlgn="base">
      <a:spcBef>
        <a:spcPct val="50000"/>
      </a:spcBef>
      <a:spcAft>
        <a:spcPct val="0"/>
      </a:spcAft>
      <a:defRPr sz="2000" kern="1200">
        <a:solidFill>
          <a:schemeClr val="tx1"/>
        </a:solidFill>
        <a:latin typeface="Arial" charset="0"/>
        <a:ea typeface="+mn-ea"/>
        <a:cs typeface="+mn-cs"/>
      </a:defRPr>
    </a:lvl4pPr>
    <a:lvl5pPr marL="1828800" algn="l" rtl="0" fontAlgn="base">
      <a:spcBef>
        <a:spcPct val="5000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9386CF36-BFA9-4BB0-91B9-1B19D4CB6FFA}">
          <p14:sldIdLst>
            <p14:sldId id="262"/>
            <p14:sldId id="263"/>
            <p14:sldId id="264"/>
            <p14:sldId id="265"/>
            <p14:sldId id="266"/>
            <p14:sldId id="26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FB7D3"/>
    <a:srgbClr val="8BC5FF"/>
    <a:srgbClr val="99CCFF"/>
    <a:srgbClr val="6A8FBF"/>
    <a:srgbClr val="00A9D4"/>
    <a:srgbClr val="007B78"/>
    <a:srgbClr val="89BA17"/>
    <a:srgbClr val="FABB00"/>
    <a:srgbClr val="F08A00"/>
    <a:srgbClr val="E321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3636" autoAdjust="0"/>
    <p:restoredTop sz="95319" autoAdjust="0"/>
  </p:normalViewPr>
  <p:slideViewPr>
    <p:cSldViewPr snapToGrid="0" snapToObjects="1">
      <p:cViewPr varScale="1">
        <p:scale>
          <a:sx n="105" d="100"/>
          <a:sy n="105" d="100"/>
        </p:scale>
        <p:origin x="-1062" y="-90"/>
      </p:cViewPr>
      <p:guideLst>
        <p:guide orient="horz" pos="1136"/>
        <p:guide orient="horz" pos="4110"/>
        <p:guide orient="horz" pos="151"/>
        <p:guide orient="horz" pos="2449"/>
        <p:guide orient="horz" pos="3566"/>
        <p:guide orient="horz" pos="2545"/>
        <p:guide orient="horz" pos="3845"/>
        <p:guide pos="4969"/>
        <p:guide pos="1941"/>
        <p:guide pos="3818"/>
        <p:guide pos="3727"/>
        <p:guide pos="2834"/>
        <p:guide pos="2926"/>
        <p:guide pos="248"/>
        <p:guide pos="2034"/>
        <p:guide pos="2879"/>
        <p:guide pos="2676"/>
        <p:guide pos="3084"/>
        <p:guide pos="5511"/>
      </p:guideLst>
    </p:cSldViewPr>
  </p:slideViewPr>
  <p:notesTextViewPr>
    <p:cViewPr>
      <p:scale>
        <a:sx n="100" d="100"/>
        <a:sy n="100" d="100"/>
      </p:scale>
      <p:origin x="0" y="0"/>
    </p:cViewPr>
  </p:notesTextViewPr>
  <p:sorterViewPr>
    <p:cViewPr>
      <p:scale>
        <a:sx n="100" d="100"/>
        <a:sy n="100" d="100"/>
      </p:scale>
      <p:origin x="0" y="6528"/>
    </p:cViewPr>
  </p:sorterViewPr>
  <p:notesViewPr>
    <p:cSldViewPr snapToGrid="0" snapToObjects="1">
      <p:cViewPr varScale="1">
        <p:scale>
          <a:sx n="64" d="100"/>
          <a:sy n="64" d="100"/>
        </p:scale>
        <p:origin x="-3414" y="-126"/>
      </p:cViewPr>
      <p:guideLst>
        <p:guide orient="horz" pos="3155"/>
        <p:guide pos="2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spcBef>
                <a:spcPct val="0"/>
              </a:spcBef>
              <a:defRPr sz="1300"/>
            </a:lvl1pPr>
          </a:lstStyle>
          <a:p>
            <a:r>
              <a:rPr lang="en-US" sz="1200" smtClean="0"/>
              <a:t> </a:t>
            </a:r>
            <a:endParaRPr lang="en-US" sz="1200" dirty="0"/>
          </a:p>
        </p:txBody>
      </p:sp>
      <p:sp>
        <p:nvSpPr>
          <p:cNvPr id="79875" name="Rectangle 3"/>
          <p:cNvSpPr>
            <a:spLocks noGrp="1" noChangeArrowheads="1"/>
          </p:cNvSpPr>
          <p:nvPr>
            <p:ph type="dt" sz="quarter" idx="1"/>
          </p:nvPr>
        </p:nvSpPr>
        <p:spPr bwMode="auto">
          <a:xfrm>
            <a:off x="389990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lgn="r">
              <a:spcBef>
                <a:spcPct val="0"/>
              </a:spcBef>
              <a:defRPr sz="1300"/>
            </a:lvl1pPr>
          </a:lstStyle>
          <a:p>
            <a:r>
              <a:rPr lang="en-US" sz="1200" smtClean="0"/>
              <a:t>2015-11-30 </a:t>
            </a:r>
            <a:endParaRPr lang="en-US" sz="1200" dirty="0"/>
          </a:p>
        </p:txBody>
      </p:sp>
      <p:sp>
        <p:nvSpPr>
          <p:cNvPr id="79876" name="Rectangle 4"/>
          <p:cNvSpPr>
            <a:spLocks noGrp="1" noChangeArrowheads="1"/>
          </p:cNvSpPr>
          <p:nvPr>
            <p:ph type="ftr" sz="quarter" idx="2"/>
          </p:nvPr>
        </p:nvSpPr>
        <p:spPr bwMode="auto">
          <a:xfrm>
            <a:off x="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spcBef>
                <a:spcPct val="0"/>
              </a:spcBef>
              <a:defRPr sz="1300"/>
            </a:lvl1pPr>
          </a:lstStyle>
          <a:p>
            <a:r>
              <a:rPr lang="en-US" sz="1200" smtClean="0"/>
              <a:t> </a:t>
            </a:r>
            <a:endParaRPr lang="en-US" sz="1200" dirty="0"/>
          </a:p>
        </p:txBody>
      </p:sp>
      <p:sp>
        <p:nvSpPr>
          <p:cNvPr id="79877" name="Rectangle 5"/>
          <p:cNvSpPr>
            <a:spLocks noGrp="1" noChangeArrowheads="1"/>
          </p:cNvSpPr>
          <p:nvPr>
            <p:ph type="sldNum" sz="quarter" idx="3"/>
          </p:nvPr>
        </p:nvSpPr>
        <p:spPr bwMode="auto">
          <a:xfrm>
            <a:off x="389990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lgn="r">
              <a:spcBef>
                <a:spcPct val="0"/>
              </a:spcBef>
              <a:defRPr sz="1300"/>
            </a:lvl1pPr>
          </a:lstStyle>
          <a:p>
            <a:fld id="{4ECEF30E-552D-42ED-82CA-C73F83CA10A8}" type="slidenum">
              <a:rPr lang="en-US" sz="1200"/>
              <a:pPr/>
              <a:t>‹#›</a:t>
            </a:fld>
            <a:endParaRPr lang="en-US" sz="1200" dirty="0"/>
          </a:p>
        </p:txBody>
      </p:sp>
    </p:spTree>
    <p:extLst>
      <p:ext uri="{BB962C8B-B14F-4D97-AF65-F5344CB8AC3E}">
        <p14:creationId xmlns:p14="http://schemas.microsoft.com/office/powerpoint/2010/main" val="298558323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idx="1"/>
          </p:nvPr>
        </p:nvSpPr>
        <p:spPr>
          <a:xfrm>
            <a:off x="3900488" y="0"/>
            <a:ext cx="2982912" cy="501650"/>
          </a:xfrm>
          <a:prstGeom prst="rect">
            <a:avLst/>
          </a:prstGeom>
        </p:spPr>
        <p:txBody>
          <a:bodyPr vert="horz" lIns="91440" tIns="45720" rIns="91440" bIns="45720" rtlCol="0"/>
          <a:lstStyle>
            <a:lvl1pPr algn="r">
              <a:defRPr sz="1200"/>
            </a:lvl1pPr>
          </a:lstStyle>
          <a:p>
            <a:r>
              <a:rPr lang="en-US" smtClean="0"/>
              <a:t>2015-11-30 </a:t>
            </a:r>
            <a:endParaRPr lang="en-US" dirty="0"/>
          </a:p>
        </p:txBody>
      </p:sp>
      <p:sp>
        <p:nvSpPr>
          <p:cNvPr id="3" name="Slide Number Placeholder 2"/>
          <p:cNvSpPr>
            <a:spLocks noGrp="1"/>
          </p:cNvSpPr>
          <p:nvPr>
            <p:ph type="sldNum" sz="quarter" idx="5"/>
          </p:nvPr>
        </p:nvSpPr>
        <p:spPr>
          <a:xfrm>
            <a:off x="3900488" y="9515475"/>
            <a:ext cx="2982912" cy="501650"/>
          </a:xfrm>
          <a:prstGeom prst="rect">
            <a:avLst/>
          </a:prstGeom>
        </p:spPr>
        <p:txBody>
          <a:bodyPr vert="horz" lIns="91440" tIns="45720" rIns="91440" bIns="45720" rtlCol="0" anchor="b"/>
          <a:lstStyle>
            <a:lvl1pPr algn="r">
              <a:defRPr sz="1200"/>
            </a:lvl1pPr>
          </a:lstStyle>
          <a:p>
            <a:fld id="{5852353D-F306-481A-B3D0-C36CE0BF9563}" type="slidenum">
              <a:rPr lang="en-US" smtClean="0"/>
              <a:pPr/>
              <a:t>‹#›</a:t>
            </a:fld>
            <a:endParaRPr lang="en-US" dirty="0"/>
          </a:p>
        </p:txBody>
      </p:sp>
      <p:sp>
        <p:nvSpPr>
          <p:cNvPr id="4" name="Header Placeholder 3"/>
          <p:cNvSpPr>
            <a:spLocks noGrp="1"/>
          </p:cNvSpPr>
          <p:nvPr>
            <p:ph type="hdr" sz="quarter"/>
          </p:nvPr>
        </p:nvSpPr>
        <p:spPr>
          <a:xfrm>
            <a:off x="0" y="0"/>
            <a:ext cx="2982913" cy="501650"/>
          </a:xfrm>
          <a:prstGeom prst="rect">
            <a:avLst/>
          </a:prstGeom>
        </p:spPr>
        <p:txBody>
          <a:bodyPr vert="horz" lIns="91440" tIns="45720" rIns="91440" bIns="45720" rtlCol="0"/>
          <a:lstStyle>
            <a:lvl1pPr algn="l">
              <a:defRPr sz="1200"/>
            </a:lvl1pPr>
          </a:lstStyle>
          <a:p>
            <a:r>
              <a:rPr lang="en-US" smtClean="0"/>
              <a:t> </a:t>
            </a:r>
            <a:endParaRPr lang="en-US" dirty="0"/>
          </a:p>
        </p:txBody>
      </p:sp>
      <p:sp>
        <p:nvSpPr>
          <p:cNvPr id="5" name="Slide Image Placeholder 4"/>
          <p:cNvSpPr>
            <a:spLocks noGrp="1" noRot="1" noChangeAspect="1"/>
          </p:cNvSpPr>
          <p:nvPr>
            <p:ph type="sldImg" idx="2"/>
          </p:nvPr>
        </p:nvSpPr>
        <p:spPr>
          <a:xfrm>
            <a:off x="938213" y="750888"/>
            <a:ext cx="5008562" cy="3757612"/>
          </a:xfrm>
          <a:prstGeom prst="rect">
            <a:avLst/>
          </a:prstGeom>
          <a:noFill/>
          <a:ln w="12700">
            <a:solidFill>
              <a:prstClr val="black"/>
            </a:solidFill>
          </a:ln>
        </p:spPr>
        <p:txBody>
          <a:bodyPr vert="horz" lIns="91440" tIns="45720" rIns="91440" bIns="45720" rtlCol="0" anchor="ctr"/>
          <a:lstStyle/>
          <a:p>
            <a:endParaRPr lang="en-US"/>
          </a:p>
        </p:txBody>
      </p:sp>
      <p:sp>
        <p:nvSpPr>
          <p:cNvPr id="6" name="Footer Placeholder 5"/>
          <p:cNvSpPr>
            <a:spLocks noGrp="1"/>
          </p:cNvSpPr>
          <p:nvPr>
            <p:ph type="ftr" sz="quarter" idx="4"/>
          </p:nvPr>
        </p:nvSpPr>
        <p:spPr>
          <a:xfrm>
            <a:off x="0" y="9515475"/>
            <a:ext cx="2982913" cy="501650"/>
          </a:xfrm>
          <a:prstGeom prst="rect">
            <a:avLst/>
          </a:prstGeom>
        </p:spPr>
        <p:txBody>
          <a:bodyPr vert="horz" lIns="91440" tIns="45720" rIns="91440" bIns="45720" rtlCol="0" anchor="b"/>
          <a:lstStyle>
            <a:lvl1pPr algn="l">
              <a:defRPr sz="1200"/>
            </a:lvl1pPr>
          </a:lstStyle>
          <a:p>
            <a:r>
              <a:rPr lang="en-US" smtClean="0"/>
              <a:t> </a:t>
            </a:r>
            <a:endParaRPr lang="en-US" dirty="0"/>
          </a:p>
        </p:txBody>
      </p:sp>
      <p:sp>
        <p:nvSpPr>
          <p:cNvPr id="7" name="Notes Placeholder 6"/>
          <p:cNvSpPr>
            <a:spLocks noGrp="1"/>
          </p:cNvSpPr>
          <p:nvPr>
            <p:ph type="body" sz="quarter" idx="3"/>
          </p:nvPr>
        </p:nvSpPr>
        <p:spPr>
          <a:xfrm>
            <a:off x="688975" y="4759325"/>
            <a:ext cx="5507038" cy="45085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8257339"/>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936625" y="750888"/>
            <a:ext cx="5011738" cy="3757612"/>
          </a:xfrm>
          <a:prstGeom prst="rect">
            <a:avLst/>
          </a:prstGeom>
          <a:ln/>
        </p:spPr>
      </p:sp>
      <p:sp>
        <p:nvSpPr>
          <p:cNvPr id="80899" name="Rectangle 3"/>
          <p:cNvSpPr>
            <a:spLocks noGrp="1" noChangeArrowheads="1"/>
          </p:cNvSpPr>
          <p:nvPr>
            <p:ph type="body" idx="1"/>
          </p:nvPr>
        </p:nvSpPr>
        <p:spPr>
          <a:xfrm>
            <a:off x="688499" y="4758889"/>
            <a:ext cx="5507990" cy="4508421"/>
          </a:xfrm>
          <a:prstGeom prst="rect">
            <a:avLst/>
          </a:prstGeom>
        </p:spPr>
        <p:txBody>
          <a:bodyPr/>
          <a:lstStyle/>
          <a:p>
            <a:endParaRPr lang="en-US" dirty="0"/>
          </a:p>
        </p:txBody>
      </p:sp>
      <p:sp>
        <p:nvSpPr>
          <p:cNvPr id="5" name="Date Placeholder 4"/>
          <p:cNvSpPr>
            <a:spLocks noGrp="1"/>
          </p:cNvSpPr>
          <p:nvPr>
            <p:ph type="dt" idx="10"/>
          </p:nvPr>
        </p:nvSpPr>
        <p:spPr/>
        <p:txBody>
          <a:bodyPr/>
          <a:lstStyle/>
          <a:p>
            <a:r>
              <a:rPr lang="en-US" smtClean="0"/>
              <a:t>2015-03-03 </a:t>
            </a:r>
            <a:endParaRPr lang="en-US"/>
          </a:p>
        </p:txBody>
      </p:sp>
      <p:sp>
        <p:nvSpPr>
          <p:cNvPr id="6" name="Footer Placeholder 5"/>
          <p:cNvSpPr>
            <a:spLocks noGrp="1"/>
          </p:cNvSpPr>
          <p:nvPr>
            <p:ph type="ftr" sz="quarter" idx="11"/>
          </p:nvPr>
        </p:nvSpPr>
        <p:spPr/>
        <p:txBody>
          <a:bodyPr/>
          <a:lstStyle/>
          <a:p>
            <a:r>
              <a:rPr lang="en-US" smtClean="0"/>
              <a:t> </a:t>
            </a:r>
            <a:endParaRPr lang="en-US"/>
          </a:p>
        </p:txBody>
      </p:sp>
      <p:sp>
        <p:nvSpPr>
          <p:cNvPr id="8" name="Slide Number Placeholder 7"/>
          <p:cNvSpPr>
            <a:spLocks noGrp="1"/>
          </p:cNvSpPr>
          <p:nvPr>
            <p:ph type="sldNum" sz="quarter" idx="12"/>
          </p:nvPr>
        </p:nvSpPr>
        <p:spPr/>
        <p:txBody>
          <a:bodyPr/>
          <a:lstStyle/>
          <a:p>
            <a:fld id="{9E12E46A-B671-4B49-9A0D-EA7A6CF1C147}" type="slidenum">
              <a:rPr lang="en-US" smtClean="0"/>
              <a:t>1</a:t>
            </a:fld>
            <a:endParaRPr lang="en-US"/>
          </a:p>
        </p:txBody>
      </p:sp>
      <p:sp>
        <p:nvSpPr>
          <p:cNvPr id="9" name="Header Placeholder 8"/>
          <p:cNvSpPr>
            <a:spLocks noGrp="1"/>
          </p:cNvSpPr>
          <p:nvPr>
            <p:ph type="hdr" sz="quarter" idx="13"/>
          </p:nvPr>
        </p:nvSpPr>
        <p:spPr/>
        <p:txBody>
          <a:bodyPr/>
          <a:lstStyle/>
          <a:p>
            <a:r>
              <a:rPr lang="en-US" smtClean="0"/>
              <a:t> </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2015-03-03 </a:t>
            </a:r>
            <a:endParaRPr lang="en-US" dirty="0"/>
          </a:p>
        </p:txBody>
      </p:sp>
      <p:sp>
        <p:nvSpPr>
          <p:cNvPr id="5" name="Slide Number Placeholder 4"/>
          <p:cNvSpPr>
            <a:spLocks noGrp="1"/>
          </p:cNvSpPr>
          <p:nvPr>
            <p:ph type="sldNum" sz="quarter" idx="11"/>
          </p:nvPr>
        </p:nvSpPr>
        <p:spPr/>
        <p:txBody>
          <a:bodyPr/>
          <a:lstStyle/>
          <a:p>
            <a:fld id="{12ACDC01-0B94-4843-A328-D69F6E2A66CE}" type="slidenum">
              <a:rPr lang="en-US" smtClean="0"/>
              <a:t>2</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val="13299313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2015-03-03 </a:t>
            </a:r>
            <a:endParaRPr lang="en-US" dirty="0"/>
          </a:p>
        </p:txBody>
      </p:sp>
      <p:sp>
        <p:nvSpPr>
          <p:cNvPr id="5" name="Slide Number Placeholder 4"/>
          <p:cNvSpPr>
            <a:spLocks noGrp="1"/>
          </p:cNvSpPr>
          <p:nvPr>
            <p:ph type="sldNum" sz="quarter" idx="11"/>
          </p:nvPr>
        </p:nvSpPr>
        <p:spPr/>
        <p:txBody>
          <a:bodyPr/>
          <a:lstStyle/>
          <a:p>
            <a:fld id="{36309A69-963E-4326-8FD0-47A3659CD920}" type="slidenum">
              <a:rPr lang="en-US" smtClean="0"/>
              <a:t>3</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val="23649411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2015-03-03 </a:t>
            </a:r>
            <a:endParaRPr lang="en-US" dirty="0"/>
          </a:p>
        </p:txBody>
      </p:sp>
      <p:sp>
        <p:nvSpPr>
          <p:cNvPr id="5" name="Slide Number Placeholder 4"/>
          <p:cNvSpPr>
            <a:spLocks noGrp="1"/>
          </p:cNvSpPr>
          <p:nvPr>
            <p:ph type="sldNum" sz="quarter" idx="11"/>
          </p:nvPr>
        </p:nvSpPr>
        <p:spPr/>
        <p:txBody>
          <a:bodyPr/>
          <a:lstStyle/>
          <a:p>
            <a:fld id="{36309A69-963E-4326-8FD0-47A3659CD920}" type="slidenum">
              <a:rPr lang="en-US" smtClean="0"/>
              <a:t>4</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val="23649411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a:p>
        </p:txBody>
      </p:sp>
      <p:sp>
        <p:nvSpPr>
          <p:cNvPr id="4" name="Date Placeholder 3"/>
          <p:cNvSpPr>
            <a:spLocks noGrp="1"/>
          </p:cNvSpPr>
          <p:nvPr>
            <p:ph type="dt" idx="10"/>
          </p:nvPr>
        </p:nvSpPr>
        <p:spPr/>
        <p:txBody>
          <a:bodyPr/>
          <a:lstStyle/>
          <a:p>
            <a:r>
              <a:rPr lang="en-US" smtClean="0"/>
              <a:t>2015-03-03 </a:t>
            </a:r>
            <a:endParaRPr lang="en-US" dirty="0"/>
          </a:p>
        </p:txBody>
      </p:sp>
      <p:sp>
        <p:nvSpPr>
          <p:cNvPr id="5" name="Slide Number Placeholder 4"/>
          <p:cNvSpPr>
            <a:spLocks noGrp="1"/>
          </p:cNvSpPr>
          <p:nvPr>
            <p:ph type="sldNum" sz="quarter" idx="11"/>
          </p:nvPr>
        </p:nvSpPr>
        <p:spPr/>
        <p:txBody>
          <a:bodyPr/>
          <a:lstStyle/>
          <a:p>
            <a:fld id="{AC1D9FA0-14AC-494C-8AFA-F8261DAFCB67}" type="slidenum">
              <a:rPr lang="en-US" smtClean="0"/>
              <a:t>5</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val="26045980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50888"/>
            <a:ext cx="6678612" cy="3757612"/>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2015-03-03 </a:t>
            </a:r>
            <a:endParaRPr lang="en-US" dirty="0"/>
          </a:p>
        </p:txBody>
      </p:sp>
      <p:sp>
        <p:nvSpPr>
          <p:cNvPr id="5" name="Slide Number Placeholder 4"/>
          <p:cNvSpPr>
            <a:spLocks noGrp="1"/>
          </p:cNvSpPr>
          <p:nvPr>
            <p:ph type="sldNum" sz="quarter" idx="11"/>
          </p:nvPr>
        </p:nvSpPr>
        <p:spPr/>
        <p:txBody>
          <a:bodyPr/>
          <a:lstStyle/>
          <a:p>
            <a:fld id="{A85F9722-C36E-4569-8505-2734BC07E2FC}" type="slidenum">
              <a:rPr lang="en-US" smtClean="0"/>
              <a:t>6</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val="27918247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Page">
    <p:spTree>
      <p:nvGrpSpPr>
        <p:cNvPr id="1" name=""/>
        <p:cNvGrpSpPr/>
        <p:nvPr/>
      </p:nvGrpSpPr>
      <p:grpSpPr>
        <a:xfrm>
          <a:off x="0" y="0"/>
          <a:ext cx="0" cy="0"/>
          <a:chOff x="0" y="0"/>
          <a:chExt cx="0" cy="0"/>
        </a:xfrm>
      </p:grpSpPr>
      <p:sp>
        <p:nvSpPr>
          <p:cNvPr id="22532" name="LeftInfo"/>
          <p:cNvSpPr txBox="1">
            <a:spLocks noChangeArrowheads="1"/>
          </p:cNvSpPr>
          <p:nvPr/>
        </p:nvSpPr>
        <p:spPr bwMode="auto">
          <a:xfrm>
            <a:off x="-1514475" y="2828876"/>
            <a:ext cx="1476375" cy="3416320"/>
          </a:xfrm>
          <a:prstGeom prst="rect">
            <a:avLst/>
          </a:prstGeom>
          <a:noFill/>
          <a:ln w="9525">
            <a:noFill/>
            <a:miter lim="800000"/>
            <a:headEnd/>
            <a:tailEnd/>
          </a:ln>
          <a:effectLst/>
        </p:spPr>
        <p:txBody>
          <a:bodyPr>
            <a:spAutoFit/>
          </a:bodyPr>
          <a:lstStyle/>
          <a:p>
            <a:pPr algn="r">
              <a:spcBef>
                <a:spcPct val="0"/>
              </a:spcBef>
            </a:pPr>
            <a:r>
              <a:rPr lang="en-US" sz="1200" dirty="0">
                <a:solidFill>
                  <a:srgbClr val="FFFFFF"/>
                </a:solidFill>
              </a:rPr>
              <a:t>Slide title</a:t>
            </a:r>
          </a:p>
          <a:p>
            <a:pPr algn="r">
              <a:spcBef>
                <a:spcPct val="0"/>
              </a:spcBef>
            </a:pPr>
            <a:r>
              <a:rPr lang="en-US" sz="1200" dirty="0" smtClean="0">
                <a:solidFill>
                  <a:srgbClr val="FFFFFF"/>
                </a:solidFill>
              </a:rPr>
              <a:t>70 pt</a:t>
            </a: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a:solidFill>
                <a:srgbClr val="FFFFFF"/>
              </a:solidFill>
            </a:endParaRPr>
          </a:p>
          <a:p>
            <a:pPr algn="r">
              <a:spcBef>
                <a:spcPct val="0"/>
              </a:spcBef>
            </a:pPr>
            <a:r>
              <a:rPr lang="en-US" sz="1200" dirty="0" smtClean="0">
                <a:solidFill>
                  <a:srgbClr val="9FB7D3"/>
                </a:solidFill>
              </a:rPr>
              <a:t>CAPITALS</a:t>
            </a:r>
            <a:endParaRPr lang="en-US" sz="1200" dirty="0">
              <a:solidFill>
                <a:srgbClr val="9FB7D3"/>
              </a:solidFill>
            </a:endParaRPr>
          </a:p>
          <a:p>
            <a:pPr algn="r">
              <a:spcBef>
                <a:spcPct val="0"/>
              </a:spcBef>
            </a:pPr>
            <a:endParaRPr lang="en-US" sz="1200" dirty="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smtClean="0">
                <a:solidFill>
                  <a:srgbClr val="FFFFFF"/>
                </a:solidFill>
              </a:rPr>
              <a:t>Slide </a:t>
            </a:r>
            <a:r>
              <a:rPr lang="en-US" sz="1200" dirty="0">
                <a:solidFill>
                  <a:srgbClr val="FFFFFF"/>
                </a:solidFill>
              </a:rPr>
              <a:t>subtitle </a:t>
            </a:r>
          </a:p>
          <a:p>
            <a:pPr algn="r">
              <a:spcBef>
                <a:spcPct val="0"/>
              </a:spcBef>
            </a:pPr>
            <a:r>
              <a:rPr lang="en-US" sz="1200" dirty="0">
                <a:solidFill>
                  <a:srgbClr val="FFFFFF"/>
                </a:solidFill>
              </a:rPr>
              <a:t>minimum 30 pt</a:t>
            </a:r>
          </a:p>
          <a:p>
            <a:pPr algn="r">
              <a:spcBef>
                <a:spcPct val="0"/>
              </a:spcBef>
            </a:pPr>
            <a:endParaRPr lang="en-GB" sz="1200" dirty="0">
              <a:solidFill>
                <a:schemeClr val="bg1"/>
              </a:solidFill>
            </a:endParaRPr>
          </a:p>
        </p:txBody>
      </p:sp>
      <p:pic>
        <p:nvPicPr>
          <p:cNvPr id="6" name="Logo2011" descr="ERI_UF_rgb"/>
          <p:cNvPicPr>
            <a:picLocks noChangeAspect="1" noChangeArrowheads="1"/>
          </p:cNvPicPr>
          <p:nvPr/>
        </p:nvPicPr>
        <p:blipFill>
          <a:blip r:embed="rId2" cstate="print"/>
          <a:srcRect/>
          <a:stretch>
            <a:fillRect/>
          </a:stretch>
        </p:blipFill>
        <p:spPr bwMode="auto">
          <a:xfrm>
            <a:off x="7722000" y="432000"/>
            <a:ext cx="1027112" cy="900113"/>
          </a:xfrm>
          <a:prstGeom prst="rect">
            <a:avLst/>
          </a:prstGeom>
          <a:noFill/>
        </p:spPr>
      </p:pic>
      <p:sp>
        <p:nvSpPr>
          <p:cNvPr id="22530" name="SubTitle_TM"/>
          <p:cNvSpPr>
            <a:spLocks noGrp="1" noChangeArrowheads="1"/>
          </p:cNvSpPr>
          <p:nvPr>
            <p:ph type="subTitle" idx="1" hasCustomPrompt="1"/>
          </p:nvPr>
        </p:nvSpPr>
        <p:spPr>
          <a:xfrm>
            <a:off x="393699" y="5137200"/>
            <a:ext cx="8355014" cy="1386001"/>
          </a:xfrm>
        </p:spPr>
        <p:txBody>
          <a:bodyPr anchor="b" anchorCtr="0"/>
          <a:lstStyle>
            <a:lvl1pPr marL="0" indent="0">
              <a:lnSpc>
                <a:spcPct val="75000"/>
              </a:lnSpc>
              <a:spcBef>
                <a:spcPts val="0"/>
              </a:spcBef>
              <a:buFont typeface="Arial" charset="0"/>
              <a:buNone/>
              <a:defRPr sz="3000" baseline="0">
                <a:latin typeface="+mn-lt"/>
              </a:defRPr>
            </a:lvl1pPr>
          </a:lstStyle>
          <a:p>
            <a:r>
              <a:rPr lang="en-US" dirty="0"/>
              <a:t>Click to </a:t>
            </a:r>
            <a:r>
              <a:rPr lang="en-US" dirty="0" smtClean="0"/>
              <a:t>Add subtitle</a:t>
            </a:r>
          </a:p>
        </p:txBody>
      </p:sp>
      <p:sp>
        <p:nvSpPr>
          <p:cNvPr id="22531" name="Title_TM"/>
          <p:cNvSpPr>
            <a:spLocks noGrp="1" noChangeArrowheads="1"/>
          </p:cNvSpPr>
          <p:nvPr>
            <p:ph type="ctrTitle" hasCustomPrompt="1"/>
          </p:nvPr>
        </p:nvSpPr>
        <p:spPr>
          <a:xfrm>
            <a:off x="393700" y="1808709"/>
            <a:ext cx="8351839" cy="2839491"/>
          </a:xfrm>
        </p:spPr>
        <p:txBody>
          <a:bodyPr anchor="ctr">
            <a:normAutofit/>
          </a:bodyPr>
          <a:lstStyle>
            <a:lvl1pPr>
              <a:lnSpc>
                <a:spcPct val="75000"/>
              </a:lnSpc>
              <a:defRPr sz="7000">
                <a:latin typeface="Ericsson Capital TT"/>
              </a:defRPr>
            </a:lvl1pPr>
          </a:lstStyle>
          <a:p>
            <a:r>
              <a:rPr lang="en-US" dirty="0"/>
              <a:t>Click to </a:t>
            </a:r>
            <a:r>
              <a:rPr lang="en-US" dirty="0" smtClean="0"/>
              <a:t>add title</a:t>
            </a:r>
            <a:endParaRPr lang="en-US" dirty="0"/>
          </a:p>
        </p:txBody>
      </p:sp>
    </p:spTree>
  </p:cSld>
  <p:clrMapOvr>
    <a:masterClrMapping/>
  </p:clrMapOvr>
  <p:timing>
    <p:tnLst>
      <p:par>
        <p:cTn id="1" dur="indefinite" restart="never" nodeType="tmRoot"/>
      </p:par>
    </p:tnLst>
  </p:timing>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93700" y="4010025"/>
            <a:ext cx="8355013"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Content Placeholder 1"/>
          <p:cNvSpPr>
            <a:spLocks noGrp="1"/>
          </p:cNvSpPr>
          <p:nvPr>
            <p:ph sz="quarter" idx="10" hasCustomPrompt="1"/>
          </p:nvPr>
        </p:nvSpPr>
        <p:spPr>
          <a:xfrm>
            <a:off x="393701" y="1795463"/>
            <a:ext cx="8355012"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2"/>
          <p:cNvSpPr>
            <a:spLocks noGrp="1"/>
          </p:cNvSpPr>
          <p:nvPr>
            <p:ph type="title" hasCustomPrompt="1"/>
          </p:nvPr>
        </p:nvSpPr>
        <p:spPr>
          <a:xfrm>
            <a:off x="393701" y="239713"/>
            <a:ext cx="7494588" cy="1085371"/>
          </a:xfrm>
        </p:spPr>
        <p:txBody>
          <a:bodyPr/>
          <a:lstStyle/>
          <a:p>
            <a:r>
              <a:rPr lang="en-US" dirty="0" smtClean="0"/>
              <a:t>Click to ADD title</a:t>
            </a:r>
            <a:endParaRPr 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er, Content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4645025" y="4010025"/>
            <a:ext cx="4103688"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Content Placeholder 2"/>
          <p:cNvSpPr>
            <a:spLocks noGrp="1"/>
          </p:cNvSpPr>
          <p:nvPr>
            <p:ph sz="quarter" idx="12" hasCustomPrompt="1"/>
          </p:nvPr>
        </p:nvSpPr>
        <p:spPr>
          <a:xfrm>
            <a:off x="393700" y="4010025"/>
            <a:ext cx="4105275"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Content Placeholder 1"/>
          <p:cNvSpPr>
            <a:spLocks noGrp="1"/>
          </p:cNvSpPr>
          <p:nvPr>
            <p:ph idx="1" hasCustomPrompt="1"/>
          </p:nvPr>
        </p:nvSpPr>
        <p:spPr>
          <a:xfrm>
            <a:off x="396875" y="1795463"/>
            <a:ext cx="8351838"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itle 1"/>
          <p:cNvSpPr>
            <a:spLocks noGrp="1"/>
          </p:cNvSpPr>
          <p:nvPr>
            <p:ph type="title" hasCustomPrompt="1"/>
          </p:nvPr>
        </p:nvSpPr>
        <p:spPr>
          <a:xfrm>
            <a:off x="393701" y="239713"/>
            <a:ext cx="7494588" cy="1085371"/>
          </a:xfrm>
        </p:spPr>
        <p:txBody>
          <a:bodyPr/>
          <a:lstStyle/>
          <a:p>
            <a:r>
              <a:rPr lang="en-US" dirty="0" smtClean="0"/>
              <a:t>Click to ADD title</a:t>
            </a:r>
            <a:endParaRPr 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eader, two content parts over content.">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393700" y="4010025"/>
            <a:ext cx="8355013"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Content Placeholder 2"/>
          <p:cNvSpPr>
            <a:spLocks noGrp="1"/>
          </p:cNvSpPr>
          <p:nvPr>
            <p:ph sz="quarter" idx="10" hasCustomPrompt="1"/>
          </p:nvPr>
        </p:nvSpPr>
        <p:spPr>
          <a:xfrm>
            <a:off x="4645025" y="1795463"/>
            <a:ext cx="4103688"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Content Placeholder 1"/>
          <p:cNvSpPr>
            <a:spLocks noGrp="1"/>
          </p:cNvSpPr>
          <p:nvPr>
            <p:ph idx="1" hasCustomPrompt="1"/>
          </p:nvPr>
        </p:nvSpPr>
        <p:spPr>
          <a:xfrm>
            <a:off x="396875" y="1795463"/>
            <a:ext cx="4102100"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itle 1"/>
          <p:cNvSpPr>
            <a:spLocks noGrp="1"/>
          </p:cNvSpPr>
          <p:nvPr>
            <p:ph type="title" hasCustomPrompt="1"/>
          </p:nvPr>
        </p:nvSpPr>
        <p:spPr>
          <a:xfrm>
            <a:off x="393701" y="239713"/>
            <a:ext cx="7494588" cy="1085371"/>
          </a:xfrm>
        </p:spPr>
        <p:txBody>
          <a:bodyPr/>
          <a:lstStyle/>
          <a:p>
            <a:r>
              <a:rPr lang="en-US" dirty="0" smtClean="0"/>
              <a:t>Click to ADD title</a:t>
            </a:r>
            <a:endParaRPr lang="en-US" dirty="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4645025" y="4013200"/>
            <a:ext cx="4100513" cy="2066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2"/>
          <p:cNvSpPr>
            <a:spLocks noGrp="1"/>
          </p:cNvSpPr>
          <p:nvPr>
            <p:ph sz="quarter" idx="2"/>
          </p:nvPr>
        </p:nvSpPr>
        <p:spPr>
          <a:xfrm>
            <a:off x="4645025" y="1795463"/>
            <a:ext cx="4100513" cy="2065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Content Placeholder 1"/>
          <p:cNvSpPr>
            <a:spLocks noGrp="1"/>
          </p:cNvSpPr>
          <p:nvPr>
            <p:ph sz="half" idx="1"/>
          </p:nvPr>
        </p:nvSpPr>
        <p:spPr>
          <a:xfrm>
            <a:off x="393700" y="1795463"/>
            <a:ext cx="4098925" cy="4284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393701" y="239713"/>
            <a:ext cx="7494588" cy="1085371"/>
          </a:xfrm>
        </p:spPr>
        <p:txBody>
          <a:bodyPr/>
          <a:lstStyle/>
          <a:p>
            <a:r>
              <a:rPr lang="en-US" smtClean="0"/>
              <a:t>Click to edit Master title style</a:t>
            </a:r>
            <a:endParaRPr lang="en-US"/>
          </a:p>
        </p:txBody>
      </p:sp>
    </p:spTree>
    <p:extLst>
      <p:ext uri="{BB962C8B-B14F-4D97-AF65-F5344CB8AC3E}">
        <p14:creationId xmlns:p14="http://schemas.microsoft.com/office/powerpoint/2010/main" val="2542340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 name="Content Placeholder 3"/>
          <p:cNvSpPr>
            <a:spLocks noGrp="1"/>
          </p:cNvSpPr>
          <p:nvPr>
            <p:ph sz="half" idx="3"/>
          </p:nvPr>
        </p:nvSpPr>
        <p:spPr>
          <a:xfrm>
            <a:off x="4648200" y="1795463"/>
            <a:ext cx="4100513" cy="4284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2"/>
          <p:cNvSpPr>
            <a:spLocks noGrp="1"/>
          </p:cNvSpPr>
          <p:nvPr>
            <p:ph sz="quarter" idx="2"/>
          </p:nvPr>
        </p:nvSpPr>
        <p:spPr>
          <a:xfrm>
            <a:off x="396875" y="4013200"/>
            <a:ext cx="4098925" cy="2066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Content Placeholder 1"/>
          <p:cNvSpPr>
            <a:spLocks noGrp="1"/>
          </p:cNvSpPr>
          <p:nvPr>
            <p:ph sz="quarter" idx="1"/>
          </p:nvPr>
        </p:nvSpPr>
        <p:spPr>
          <a:xfrm>
            <a:off x="396875" y="1795463"/>
            <a:ext cx="4098925" cy="2065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393701" y="239713"/>
            <a:ext cx="7494588" cy="1085371"/>
          </a:xfrm>
        </p:spPr>
        <p:txBody>
          <a:bodyPr/>
          <a:lstStyle/>
          <a:p>
            <a:r>
              <a:rPr lang="en-US" smtClean="0"/>
              <a:t>Click to edit Master title style</a:t>
            </a:r>
            <a:endParaRPr lang="en-US"/>
          </a:p>
        </p:txBody>
      </p:sp>
    </p:spTree>
    <p:extLst>
      <p:ext uri="{BB962C8B-B14F-4D97-AF65-F5344CB8AC3E}">
        <p14:creationId xmlns:p14="http://schemas.microsoft.com/office/powerpoint/2010/main" val="4267271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p:nvPr>
        </p:nvSpPr>
        <p:spPr>
          <a:xfrm>
            <a:off x="4648200" y="4022725"/>
            <a:ext cx="4100513" cy="2066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3"/>
          <p:cNvSpPr>
            <a:spLocks noGrp="1"/>
          </p:cNvSpPr>
          <p:nvPr>
            <p:ph sz="quarter" idx="3"/>
          </p:nvPr>
        </p:nvSpPr>
        <p:spPr>
          <a:xfrm>
            <a:off x="396875" y="4022725"/>
            <a:ext cx="4098925" cy="2066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2"/>
          <p:cNvSpPr>
            <a:spLocks noGrp="1"/>
          </p:cNvSpPr>
          <p:nvPr>
            <p:ph sz="quarter" idx="2"/>
          </p:nvPr>
        </p:nvSpPr>
        <p:spPr>
          <a:xfrm>
            <a:off x="4648200" y="1804988"/>
            <a:ext cx="4100513" cy="2065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Content Placeholder 1"/>
          <p:cNvSpPr>
            <a:spLocks noGrp="1"/>
          </p:cNvSpPr>
          <p:nvPr>
            <p:ph sz="quarter" idx="1"/>
          </p:nvPr>
        </p:nvSpPr>
        <p:spPr>
          <a:xfrm>
            <a:off x="396875" y="1804988"/>
            <a:ext cx="4098925" cy="2065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sz="quarter"/>
          </p:nvPr>
        </p:nvSpPr>
        <p:spPr>
          <a:xfrm>
            <a:off x="393701" y="239713"/>
            <a:ext cx="7494588" cy="1085371"/>
          </a:xfrm>
        </p:spPr>
        <p:txBody>
          <a:bodyPr/>
          <a:lstStyle/>
          <a:p>
            <a:r>
              <a:rPr lang="en-US" smtClean="0"/>
              <a:t>Click to edit Master title style</a:t>
            </a:r>
            <a:endParaRPr lang="en-US"/>
          </a:p>
        </p:txBody>
      </p:sp>
    </p:spTree>
    <p:extLst>
      <p:ext uri="{BB962C8B-B14F-4D97-AF65-F5344CB8AC3E}">
        <p14:creationId xmlns:p14="http://schemas.microsoft.com/office/powerpoint/2010/main" val="168811179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93701" y="239713"/>
            <a:ext cx="7494588"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130335624"/>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03756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396875" y="1800000"/>
            <a:ext cx="8351839" cy="385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p:cNvSpPr>
          <p:nvPr>
            <p:ph type="title"/>
          </p:nvPr>
        </p:nvSpPr>
        <p:spPr>
          <a:xfrm>
            <a:off x="393701" y="239713"/>
            <a:ext cx="7494588"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33432299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4645025" y="1795464"/>
            <a:ext cx="4100513" cy="428466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Content Placeholder 1"/>
          <p:cNvSpPr>
            <a:spLocks noGrp="1"/>
          </p:cNvSpPr>
          <p:nvPr>
            <p:ph sz="half" idx="1"/>
          </p:nvPr>
        </p:nvSpPr>
        <p:spPr>
          <a:xfrm>
            <a:off x="393700" y="1795463"/>
            <a:ext cx="4098925" cy="4284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393701" y="239713"/>
            <a:ext cx="7494588" cy="1085371"/>
          </a:xfrm>
        </p:spPr>
        <p:txBody>
          <a:bodyPr/>
          <a:lstStyle/>
          <a:p>
            <a:r>
              <a:rPr lang="en-US" smtClean="0"/>
              <a:t>Click to edit Master title style</a:t>
            </a:r>
            <a:endParaRPr lang="en-US"/>
          </a:p>
        </p:txBody>
      </p:sp>
    </p:spTree>
    <p:extLst>
      <p:ext uri="{BB962C8B-B14F-4D97-AF65-F5344CB8AC3E}">
        <p14:creationId xmlns:p14="http://schemas.microsoft.com/office/powerpoint/2010/main" val="367472641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061075" y="1800225"/>
            <a:ext cx="2687638" cy="4724399"/>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6" name="Content Placeholder 2"/>
          <p:cNvSpPr>
            <a:spLocks noGrp="1"/>
          </p:cNvSpPr>
          <p:nvPr>
            <p:ph sz="quarter" idx="11" hasCustomPrompt="1"/>
          </p:nvPr>
        </p:nvSpPr>
        <p:spPr>
          <a:xfrm>
            <a:off x="3228975" y="1800225"/>
            <a:ext cx="2687638" cy="4724399"/>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Content Placeholder 1"/>
          <p:cNvSpPr>
            <a:spLocks noGrp="1"/>
          </p:cNvSpPr>
          <p:nvPr>
            <p:ph sz="quarter" idx="10" hasCustomPrompt="1"/>
          </p:nvPr>
        </p:nvSpPr>
        <p:spPr>
          <a:xfrm>
            <a:off x="393700" y="1800225"/>
            <a:ext cx="2687638" cy="4724399"/>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393701" y="239713"/>
            <a:ext cx="7494588" cy="1085371"/>
          </a:xfrm>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393700" y="1800225"/>
            <a:ext cx="4105275" cy="47244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393701" y="239713"/>
            <a:ext cx="7494587" cy="1085371"/>
          </a:xfrm>
        </p:spPr>
        <p:txBody>
          <a:bodyPr/>
          <a:lstStyle/>
          <a:p>
            <a:r>
              <a:rPr lang="en-US" dirty="0"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393701" y="1800225"/>
            <a:ext cx="3854450" cy="47244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393701" y="239713"/>
            <a:ext cx="3854449" cy="1085371"/>
          </a:xfrm>
        </p:spPr>
        <p:txBody>
          <a:bodyPr/>
          <a:lstStyle/>
          <a:p>
            <a:r>
              <a:rPr lang="en-US" smtClean="0"/>
              <a:t>Click to edit Master title style</a:t>
            </a:r>
            <a:endParaRPr lang="en-US"/>
          </a:p>
        </p:txBody>
      </p:sp>
    </p:spTree>
    <p:extLst>
      <p:ext uri="{BB962C8B-B14F-4D97-AF65-F5344CB8AC3E}">
        <p14:creationId xmlns:p14="http://schemas.microsoft.com/office/powerpoint/2010/main" val="228354883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1800225"/>
            <a:ext cx="4105275" cy="47244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393701" y="239713"/>
            <a:ext cx="7494588"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6297392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1800225"/>
            <a:ext cx="4105275" cy="47244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4645025" y="239713"/>
            <a:ext cx="3243263"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5259091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ow 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3545840"/>
            <a:ext cx="4105275" cy="2978785"/>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4643438" y="1797524"/>
            <a:ext cx="4105275"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07186510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8" name="LeftInfo"/>
          <p:cNvSpPr txBox="1">
            <a:spLocks noChangeArrowheads="1"/>
          </p:cNvSpPr>
          <p:nvPr/>
        </p:nvSpPr>
        <p:spPr bwMode="auto">
          <a:xfrm>
            <a:off x="-1886857" y="438151"/>
            <a:ext cx="1764294" cy="6278642"/>
          </a:xfrm>
          <a:prstGeom prst="rect">
            <a:avLst/>
          </a:prstGeom>
          <a:noFill/>
          <a:ln w="9525">
            <a:noFill/>
            <a:miter lim="800000"/>
            <a:headEnd/>
            <a:tailEnd/>
          </a:ln>
          <a:effectLst/>
        </p:spPr>
        <p:txBody>
          <a:bodyPr wrap="square">
            <a:spAutoFit/>
          </a:bodyPr>
          <a:lstStyle/>
          <a:p>
            <a:pPr algn="r">
              <a:spcBef>
                <a:spcPct val="0"/>
              </a:spcBef>
            </a:pPr>
            <a:r>
              <a:rPr lang="en-US" sz="1200" noProof="0" dirty="0" smtClean="0">
                <a:solidFill>
                  <a:srgbClr val="FFFFFF"/>
                </a:solidFill>
              </a:rPr>
              <a:t>Slide title </a:t>
            </a:r>
          </a:p>
          <a:p>
            <a:pPr algn="r">
              <a:spcBef>
                <a:spcPct val="0"/>
              </a:spcBef>
            </a:pPr>
            <a:r>
              <a:rPr lang="en-US" sz="1200" noProof="0" dirty="0" smtClean="0">
                <a:solidFill>
                  <a:srgbClr val="FFFFFF"/>
                </a:solidFill>
              </a:rPr>
              <a:t>44 pt</a:t>
            </a: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r>
              <a:rPr lang="en-US" sz="1200" noProof="0" dirty="0" smtClean="0">
                <a:solidFill>
                  <a:srgbClr val="FFFFFF"/>
                </a:solidFill>
              </a:rPr>
              <a:t>Text and bullet level 1</a:t>
            </a:r>
          </a:p>
          <a:p>
            <a:pPr algn="r">
              <a:spcBef>
                <a:spcPct val="0"/>
              </a:spcBef>
            </a:pPr>
            <a:r>
              <a:rPr lang="en-US" sz="1200" noProof="0" dirty="0" smtClean="0">
                <a:solidFill>
                  <a:srgbClr val="FFFFFF"/>
                </a:solidFill>
              </a:rPr>
              <a:t> minimum 24 pt</a:t>
            </a:r>
          </a:p>
          <a:p>
            <a:pPr algn="r">
              <a:spcBef>
                <a:spcPct val="0"/>
              </a:spcBef>
            </a:pPr>
            <a:endParaRPr lang="en-US" sz="1200" noProof="0" dirty="0" smtClean="0">
              <a:solidFill>
                <a:srgbClr val="FFFFFF"/>
              </a:solidFill>
            </a:endParaRPr>
          </a:p>
          <a:p>
            <a:pPr algn="r">
              <a:spcBef>
                <a:spcPct val="0"/>
              </a:spcBef>
            </a:pPr>
            <a:r>
              <a:rPr lang="en-US" sz="1200" noProof="0" dirty="0" smtClean="0">
                <a:solidFill>
                  <a:srgbClr val="FFFFFF"/>
                </a:solidFill>
              </a:rPr>
              <a:t>Bullets level 2-5</a:t>
            </a:r>
          </a:p>
          <a:p>
            <a:pPr algn="r">
              <a:spcBef>
                <a:spcPct val="0"/>
              </a:spcBef>
            </a:pPr>
            <a:r>
              <a:rPr lang="en-US" sz="1200" noProof="0" dirty="0" smtClean="0">
                <a:solidFill>
                  <a:srgbClr val="FFFFFF"/>
                </a:solidFill>
              </a:rPr>
              <a:t>minimum 20 pt</a:t>
            </a:r>
          </a:p>
          <a:p>
            <a:pPr algn="r">
              <a:spcBef>
                <a:spcPct val="0"/>
              </a:spcBef>
            </a:pPr>
            <a:endParaRPr lang="en-US" sz="1200" noProof="0" dirty="0" smtClean="0">
              <a:solidFill>
                <a:srgbClr val="FFFFFF"/>
              </a:solidFill>
            </a:endParaRPr>
          </a:p>
          <a:p>
            <a:pPr algn="r"/>
            <a:endParaRPr lang="en-US" sz="800" noProof="0" dirty="0" smtClean="0">
              <a:solidFill>
                <a:schemeClr val="bg1"/>
              </a:solidFill>
            </a:endParaRPr>
          </a:p>
          <a:p>
            <a:pPr algn="r"/>
            <a:endParaRPr lang="en-US" sz="800" noProof="0" dirty="0" smtClean="0">
              <a:solidFill>
                <a:schemeClr val="bg1"/>
              </a:solidFill>
            </a:endParaRPr>
          </a:p>
          <a:p>
            <a:pPr algn="r"/>
            <a:endParaRPr lang="en-US" sz="800" noProof="0" dirty="0" smtClean="0">
              <a:solidFill>
                <a:schemeClr val="bg1"/>
              </a:solidFill>
            </a:endParaRPr>
          </a:p>
          <a:p>
            <a:r>
              <a:rPr lang="en-US" sz="500" noProof="0" dirty="0" smtClean="0">
                <a:solidFill>
                  <a:srgbClr val="9FB7D3"/>
                </a:solidFill>
                <a:latin typeface="+mn-lt"/>
              </a:rPr>
              <a:t>Characters for Embedded font:</a:t>
            </a:r>
            <a:br>
              <a:rPr lang="en-US" sz="500" noProof="0" dirty="0" smtClean="0">
                <a:solidFill>
                  <a:srgbClr val="9FB7D3"/>
                </a:solidFill>
                <a:latin typeface="+mn-lt"/>
              </a:rPr>
            </a:br>
            <a:r>
              <a:rPr lang="en-US" sz="500" noProof="0" dirty="0" smtClean="0">
                <a:solidFill>
                  <a:srgbClr val="9FB7D3"/>
                </a:solidFill>
                <a:latin typeface="Ericsson Capital TT" pitchFamily="2" charset="0"/>
              </a:rPr>
              <a:t>!"#$%&amp;'()*+,-./0123456789:;&lt;=&gt;?@ABCDEFGHIJKLMNOPQRSTUVWXYZ[\]^_`abcdefghijklmnopqrstuvwxyz{|}~¡¢£¤¥¦§¨©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ẀẁẃẄẅỲỳ–—‘’‚“”„†‡•…‰‹›⁄€™ĀĀĂĂĄĄĆĆĊĊČČĎĎĐĐĒĒĖĖĘĘĚĚĞĞĠĠĢĢĪĪĮĮİĶĶĹĹĻĻĽĽŃŃŅŅŇŇŌŌŐŐŔŔŖŖŘŘŚŚŞŞŢŢŤŤŪŪŮŮŰŰŲŲŴŴŶŶŹŹŻŻȘș−≤≥ﬁﬂ</a:t>
            </a:r>
            <a:endParaRPr lang="en-US" sz="500" i="1" noProof="0" dirty="0" smtClean="0">
              <a:solidFill>
                <a:srgbClr val="9FB7D3"/>
              </a:solidFill>
              <a:latin typeface="Ericsson Capital TT" pitchFamily="2" charset="0"/>
            </a:endParaRPr>
          </a:p>
          <a:p>
            <a:endParaRPr lang="en-US" sz="500" i="1" noProof="0" dirty="0" smtClean="0">
              <a:solidFill>
                <a:srgbClr val="9FB7D3"/>
              </a:solidFill>
              <a:latin typeface="Ericsson Capital TT" pitchFamily="2" charset="0"/>
            </a:endParaRPr>
          </a:p>
          <a:p>
            <a:r>
              <a:rPr lang="en-US" sz="500" noProof="0" dirty="0" smtClean="0">
                <a:solidFill>
                  <a:srgbClr val="9FB7D3"/>
                </a:solidFill>
                <a:latin typeface="Ericsson Capital TT" pitchFamily="2" charset="0"/>
              </a:rPr>
              <a:t>ΆΈΉΊΌΎΏΐΑΒΓΕΖΗΘΙΚΛΜΝΞΟΠΡΣΤΥΦΧΨΪΫΆΈΉΊΰαβγδεζηθικλνξορςΣΤΥΦΧΨΩΪΫΌΎΏ</a:t>
            </a:r>
            <a:endParaRPr lang="en-US" sz="500" i="1" noProof="0" dirty="0" smtClean="0">
              <a:solidFill>
                <a:srgbClr val="9FB7D3"/>
              </a:solidFill>
              <a:latin typeface="Ericsson Capital TT" pitchFamily="2" charset="0"/>
            </a:endParaRPr>
          </a:p>
          <a:p>
            <a:r>
              <a:rPr lang="en-US" sz="500" noProof="0" dirty="0" smtClean="0">
                <a:solidFill>
                  <a:srgbClr val="9FB7D3"/>
                </a:solidFill>
                <a:latin typeface="Ericsson Capital TT" pitchFamily="2" charset="0"/>
              </a:rPr>
              <a:t>ЁЂЃЄЅІЇЈЉЊЋЌЎЏАБВГДЕЖЗИЙКЛМНОПРСТУФХЦЧШЩЪЫЬЭЮЯАБВГДЕЖЗИЙКЛМНОПРСТУФХЦЧШЩЪЫЬЭЮЯЁЂЃЄЅІЇЈЉЊЋЌЎЏѢѢѲѲѴѴҐҐәǽẀẁẂẃẄẅỲỳ№</a:t>
            </a:r>
          </a:p>
          <a:p>
            <a:pPr>
              <a:lnSpc>
                <a:spcPct val="80000"/>
              </a:lnSpc>
              <a:spcBef>
                <a:spcPct val="20000"/>
              </a:spcBef>
            </a:pPr>
            <a:endParaRPr lang="en-US" sz="500" noProof="0" dirty="0" smtClean="0">
              <a:solidFill>
                <a:srgbClr val="9FB7D3"/>
              </a:solidFill>
              <a:latin typeface="Ericsson Capital TT" pitchFamily="2" charset="0"/>
            </a:endParaRPr>
          </a:p>
          <a:p>
            <a:pPr algn="r">
              <a:spcBef>
                <a:spcPct val="0"/>
              </a:spcBef>
            </a:pPr>
            <a:endParaRPr lang="en-US" sz="5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1400" noProof="0" dirty="0" smtClean="0">
              <a:solidFill>
                <a:schemeClr val="bg1"/>
              </a:solidFill>
            </a:endParaRPr>
          </a:p>
          <a:p>
            <a:pPr algn="r">
              <a:spcBef>
                <a:spcPct val="0"/>
              </a:spcBef>
            </a:pPr>
            <a:r>
              <a:rPr lang="en-US" sz="1200" noProof="0" dirty="0" smtClean="0">
                <a:solidFill>
                  <a:schemeClr val="bg1"/>
                </a:solidFill>
              </a:rPr>
              <a:t>Do not add objects or text in the footer area</a:t>
            </a:r>
            <a:endParaRPr lang="en-US" sz="1200" noProof="0" dirty="0">
              <a:solidFill>
                <a:schemeClr val="bg1"/>
              </a:solidFill>
            </a:endParaRPr>
          </a:p>
        </p:txBody>
      </p:sp>
      <p:pic>
        <p:nvPicPr>
          <p:cNvPr id="9" name="Econ2011" descr="ECON_RGB"/>
          <p:cNvPicPr>
            <a:picLocks noChangeAspect="1" noChangeArrowheads="1"/>
          </p:cNvPicPr>
          <p:nvPr/>
        </p:nvPicPr>
        <p:blipFill>
          <a:blip r:embed="rId19" cstate="print"/>
          <a:srcRect/>
          <a:stretch>
            <a:fillRect/>
          </a:stretch>
        </p:blipFill>
        <p:spPr bwMode="auto">
          <a:xfrm>
            <a:off x="8316001" y="360000"/>
            <a:ext cx="444500" cy="588962"/>
          </a:xfrm>
          <a:prstGeom prst="rect">
            <a:avLst/>
          </a:prstGeom>
          <a:noFill/>
        </p:spPr>
      </p:pic>
      <p:sp>
        <p:nvSpPr>
          <p:cNvPr id="21523" name="txtfooterCopy"/>
          <p:cNvSpPr txBox="1">
            <a:spLocks noChangeArrowheads="1"/>
          </p:cNvSpPr>
          <p:nvPr/>
        </p:nvSpPr>
        <p:spPr bwMode="auto">
          <a:xfrm>
            <a:off x="395288" y="6524625"/>
            <a:ext cx="7399338" cy="215900"/>
          </a:xfrm>
          <a:prstGeom prst="rect">
            <a:avLst/>
          </a:prstGeom>
          <a:noFill/>
          <a:ln w="12700" algn="ctr">
            <a:noFill/>
            <a:miter lim="800000"/>
            <a:headEnd/>
            <a:tailEnd/>
          </a:ln>
          <a:effectLst/>
        </p:spPr>
        <p:txBody>
          <a:bodyPr lIns="72000" rIns="72000"/>
          <a:lstStyle/>
          <a:p>
            <a:pPr algn="l"/>
            <a:r>
              <a:rPr lang="en-US" sz="800" b="0" i="0" u="none" smtClean="0">
                <a:solidFill>
                  <a:srgbClr val="87888A"/>
                </a:solidFill>
              </a:rPr>
              <a:t>Commercial in confidence  |  2015-11-30  |  Page </a:t>
            </a:r>
            <a:fld id="{7FA9FBEE-89BF-47F1-ACD0-A4ED4BD90538}" type="slidenum">
              <a:rPr lang="en-US" sz="800" b="0" i="0" u="none" smtClean="0">
                <a:solidFill>
                  <a:srgbClr val="87888A"/>
                </a:solidFill>
              </a:rPr>
              <a:t>‹#›</a:t>
            </a:fld>
            <a:endParaRPr lang="en-US" sz="800" b="0" i="0" u="none" dirty="0">
              <a:solidFill>
                <a:srgbClr val="87888A"/>
              </a:solidFill>
            </a:endParaRPr>
          </a:p>
        </p:txBody>
      </p:sp>
      <p:sp>
        <p:nvSpPr>
          <p:cNvPr id="21507" name="Content_SM"/>
          <p:cNvSpPr>
            <a:spLocks noGrp="1" noChangeArrowheads="1"/>
          </p:cNvSpPr>
          <p:nvPr>
            <p:ph type="body" idx="1"/>
          </p:nvPr>
        </p:nvSpPr>
        <p:spPr bwMode="auto">
          <a:xfrm>
            <a:off x="396875" y="1800000"/>
            <a:ext cx="8351839" cy="3852000"/>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p>
            <a:pPr lvl="0"/>
            <a:r>
              <a:rPr lang="en-US" dirty="0" smtClean="0"/>
              <a:t>Click to add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21506" name="Title_SM"/>
          <p:cNvSpPr>
            <a:spLocks noGrp="1" noChangeArrowheads="1"/>
          </p:cNvSpPr>
          <p:nvPr>
            <p:ph type="title"/>
          </p:nvPr>
        </p:nvSpPr>
        <p:spPr bwMode="auto">
          <a:xfrm>
            <a:off x="393701" y="239713"/>
            <a:ext cx="7494588"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rmAutofit/>
          </a:bodyPr>
          <a:lstStyle/>
          <a:p>
            <a:pPr lvl="0"/>
            <a:r>
              <a:rPr lang="en-US" dirty="0" smtClean="0"/>
              <a:t>Click to Add Header</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700" r:id="rId3"/>
    <p:sldLayoutId id="2147483681" r:id="rId4"/>
    <p:sldLayoutId id="2147483680" r:id="rId5"/>
    <p:sldLayoutId id="2147483699" r:id="rId6"/>
    <p:sldLayoutId id="2147483696" r:id="rId7"/>
    <p:sldLayoutId id="2147483698" r:id="rId8"/>
    <p:sldLayoutId id="2147483697" r:id="rId9"/>
    <p:sldLayoutId id="2147483685" r:id="rId10"/>
    <p:sldLayoutId id="2147483686" r:id="rId11"/>
    <p:sldLayoutId id="2147483687" r:id="rId12"/>
    <p:sldLayoutId id="2147483682" r:id="rId13"/>
    <p:sldLayoutId id="2147483683" r:id="rId14"/>
    <p:sldLayoutId id="2147483684" r:id="rId15"/>
    <p:sldLayoutId id="2147483688" r:id="rId16"/>
    <p:sldLayoutId id="2147483695" r:id="rId17"/>
  </p:sldLayoutIdLst>
  <p:timing>
    <p:tnLst>
      <p:par>
        <p:cTn id="1" dur="indefinite" restart="never" nodeType="tmRoot"/>
      </p:par>
    </p:tnLst>
  </p:timing>
  <p:hf sldNum="0" hdr="0" ftr="0" dt="0"/>
  <p:txStyles>
    <p:title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p:titleStyle>
    <p:body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r>
              <a:rPr lang="en-US" sz="2800" dirty="0"/>
              <a:t>  </a:t>
            </a:r>
            <a:r>
              <a:rPr lang="en-US" sz="2800" dirty="0" smtClean="0"/>
              <a:t>RP-152000 </a:t>
            </a:r>
            <a:r>
              <a:rPr lang="en-US" sz="2800" dirty="0"/>
              <a:t>- Motivation for New proposed </a:t>
            </a:r>
            <a:r>
              <a:rPr lang="en-US" sz="2800" dirty="0" smtClean="0"/>
              <a:t>WI</a:t>
            </a:r>
            <a:endParaRPr lang="en-US" dirty="0"/>
          </a:p>
        </p:txBody>
      </p:sp>
      <p:sp>
        <p:nvSpPr>
          <p:cNvPr id="6" name="Title 3"/>
          <p:cNvSpPr>
            <a:spLocks noGrp="1"/>
          </p:cNvSpPr>
          <p:nvPr>
            <p:ph type="ctrTitle"/>
          </p:nvPr>
        </p:nvSpPr>
        <p:spPr>
          <a:xfrm>
            <a:off x="295275" y="1808709"/>
            <a:ext cx="8671304" cy="3159076"/>
          </a:xfrm>
          <a:ln>
            <a:miter lim="800000"/>
            <a:headEnd/>
            <a:tailEnd/>
          </a:ln>
          <a:extLst/>
        </p:spPr>
        <p:txBody>
          <a:bodyPr>
            <a:normAutofit/>
          </a:bodyPr>
          <a:lstStyle/>
          <a:p>
            <a:pPr eaLnBrk="1" hangingPunct="1">
              <a:defRPr/>
            </a:pPr>
            <a:r>
              <a:rPr lang="en-US" sz="6000" dirty="0" smtClean="0">
                <a:blipFill>
                  <a:blip r:embed="rId4"/>
                  <a:stretch>
                    <a:fillRect/>
                  </a:stretch>
                </a:blipFill>
              </a:rPr>
              <a:t>Generic filtered </a:t>
            </a:r>
            <a:r>
              <a:rPr lang="en-US" sz="6000" dirty="0" err="1" smtClean="0">
                <a:blipFill>
                  <a:blip r:embed="rId4"/>
                  <a:stretch>
                    <a:fillRect/>
                  </a:stretch>
                </a:blipFill>
              </a:rPr>
              <a:t>uph</a:t>
            </a:r>
            <a:r>
              <a:rPr lang="en-US" sz="6000" dirty="0" smtClean="0">
                <a:blipFill>
                  <a:blip r:embed="rId4"/>
                  <a:stretch>
                    <a:fillRect/>
                  </a:stretch>
                </a:blipFill>
              </a:rPr>
              <a:t> measurements for </a:t>
            </a:r>
            <a:r>
              <a:rPr lang="en-US" sz="6000" dirty="0" err="1" smtClean="0">
                <a:blipFill>
                  <a:blip r:embed="rId4"/>
                  <a:stretch>
                    <a:fillRect/>
                  </a:stretch>
                </a:blipFill>
              </a:rPr>
              <a:t>umts</a:t>
            </a:r>
            <a:endParaRPr lang="en-US" sz="5400" dirty="0">
              <a:blipFill>
                <a:blip r:embed="rId4"/>
                <a:stretch>
                  <a:fillRect/>
                </a:stretch>
              </a:blipFill>
            </a:endParaRPr>
          </a:p>
        </p:txBody>
      </p:sp>
    </p:spTree>
    <p:custDataLst>
      <p:tags r:id="rId1"/>
    </p:custDataLst>
    <p:extLst>
      <p:ext uri="{BB962C8B-B14F-4D97-AF65-F5344CB8AC3E}">
        <p14:creationId xmlns:p14="http://schemas.microsoft.com/office/powerpoint/2010/main" val="34662633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6875" y="1800000"/>
            <a:ext cx="8351839" cy="4682687"/>
          </a:xfrm>
        </p:spPr>
        <p:txBody>
          <a:bodyPr>
            <a:noAutofit/>
          </a:bodyPr>
          <a:lstStyle/>
          <a:p>
            <a:pPr algn="just" hangingPunct="0"/>
            <a:r>
              <a:rPr lang="en-US" sz="1600" dirty="0" smtClean="0"/>
              <a:t>In </a:t>
            </a:r>
            <a:r>
              <a:rPr lang="en-US" sz="1600" dirty="0"/>
              <a:t>Rel-12, a filtered UE power headroom (UPH) measurement has been specified as part of the "Further EUL enhancements</a:t>
            </a:r>
            <a:r>
              <a:rPr lang="en-US" sz="1600" dirty="0" smtClean="0"/>
              <a:t>". It </a:t>
            </a:r>
            <a:r>
              <a:rPr lang="en-US" sz="1600" dirty="0"/>
              <a:t>was designed specifically for use with the Enhanced E-DCH TTI switch feature. The measurement has been found to have a much wider application and is especially suitable for triggering compressed mode measurements.</a:t>
            </a:r>
            <a:endParaRPr lang="sv-SE" sz="1600" dirty="0"/>
          </a:p>
          <a:p>
            <a:pPr marL="0" indent="0" algn="just" hangingPunct="0">
              <a:buNone/>
            </a:pPr>
            <a:r>
              <a:rPr lang="en-US" sz="1600" dirty="0"/>
              <a:t> </a:t>
            </a:r>
            <a:endParaRPr lang="sv-SE" sz="1600" dirty="0"/>
          </a:p>
          <a:p>
            <a:pPr algn="just" hangingPunct="0"/>
            <a:r>
              <a:rPr lang="en-US" sz="1600" dirty="0"/>
              <a:t>Compressed mode start is currently triggered using Event 6d (UE TX power reached maximum). The triggering of 6d is dependent on UL data activity and is rather difficult to tune: </a:t>
            </a:r>
            <a:endParaRPr lang="sv-SE" sz="1600" dirty="0"/>
          </a:p>
          <a:p>
            <a:pPr marL="0" indent="0" algn="just" hangingPunct="0">
              <a:buNone/>
            </a:pPr>
            <a:r>
              <a:rPr lang="en-US" sz="1600" dirty="0"/>
              <a:t> </a:t>
            </a:r>
            <a:endParaRPr lang="sv-SE" sz="1600" dirty="0"/>
          </a:p>
          <a:p>
            <a:pPr lvl="1" algn="just" hangingPunct="0"/>
            <a:r>
              <a:rPr lang="en-US" sz="1200" dirty="0"/>
              <a:t>With E-DCH on the UL, the maximum power can be reached quite easily when there are enough data to send. As a result, if not tuned properly, the event may be triggered without any coverage problem, and can lead to frequent false compressed mode triggering. The time-to-trigger parameter may be used to limit the amount of false triggering, but it delays the process and is dependent on the details of the E-TFC selection scheme in the UE</a:t>
            </a:r>
            <a:r>
              <a:rPr lang="en-US" sz="1200" dirty="0" smtClean="0"/>
              <a:t>.</a:t>
            </a:r>
          </a:p>
          <a:p>
            <a:pPr marL="355600" lvl="1" indent="0" algn="just" hangingPunct="0">
              <a:buNone/>
            </a:pPr>
            <a:endParaRPr lang="en-US" sz="1200" dirty="0" smtClean="0"/>
          </a:p>
          <a:p>
            <a:pPr lvl="1" algn="just" hangingPunct="0"/>
            <a:r>
              <a:rPr lang="en-US" sz="1200" dirty="0"/>
              <a:t>On the other hand when there is a temporary inactivity on the UL, event 6d is not triggered while the UE is going out of coverage since the physical control channels (DPCCH and HS-DPCCH) are not using very much power. By the time a 6d event is triggered, the DPCCH and HS-DPCCH by themselves have used up all the power and it is obvious that there will not be sufficient power to send the event itself</a:t>
            </a:r>
            <a:r>
              <a:rPr lang="en-US" sz="1200" dirty="0" smtClean="0"/>
              <a:t>.</a:t>
            </a:r>
            <a:endParaRPr lang="en-US" sz="1200" dirty="0"/>
          </a:p>
        </p:txBody>
      </p:sp>
      <p:sp>
        <p:nvSpPr>
          <p:cNvPr id="5" name="Title 1"/>
          <p:cNvSpPr>
            <a:spLocks noGrp="1"/>
          </p:cNvSpPr>
          <p:nvPr>
            <p:ph type="title"/>
          </p:nvPr>
        </p:nvSpPr>
        <p:spPr>
          <a:xfrm>
            <a:off x="295275" y="239713"/>
            <a:ext cx="5620941" cy="1085850"/>
          </a:xfrm>
        </p:spPr>
        <p:txBody>
          <a:bodyPr/>
          <a:lstStyle/>
          <a:p>
            <a:pPr eaLnBrk="1" hangingPunct="1"/>
            <a:r>
              <a:rPr lang="en-US" altLang="en-US" dirty="0" smtClean="0">
                <a:latin typeface="Ericsson Capital TT" pitchFamily="2" charset="0"/>
              </a:rPr>
              <a:t>Background</a:t>
            </a:r>
            <a:endParaRPr lang="en-US" altLang="en-US" sz="3600" dirty="0" smtClean="0">
              <a:latin typeface="Ericsson Capital TT" pitchFamily="2" charset="0"/>
            </a:endParaRPr>
          </a:p>
        </p:txBody>
      </p:sp>
    </p:spTree>
    <p:extLst>
      <p:ext uri="{BB962C8B-B14F-4D97-AF65-F5344CB8AC3E}">
        <p14:creationId xmlns:p14="http://schemas.microsoft.com/office/powerpoint/2010/main" val="23759810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6875" y="1800000"/>
            <a:ext cx="8351839" cy="4587152"/>
          </a:xfrm>
        </p:spPr>
        <p:txBody>
          <a:bodyPr/>
          <a:lstStyle/>
          <a:p>
            <a:pPr algn="just"/>
            <a:r>
              <a:rPr lang="en-US" sz="2000" dirty="0" smtClean="0"/>
              <a:t>The UPH </a:t>
            </a:r>
            <a:r>
              <a:rPr lang="en-US" sz="2000" dirty="0"/>
              <a:t>is a measure of the maximum UE power relative to the power used by the DPCCH. </a:t>
            </a:r>
            <a:endParaRPr lang="en-US" sz="2000" dirty="0" smtClean="0"/>
          </a:p>
          <a:p>
            <a:pPr marL="0" indent="0" algn="just">
              <a:buNone/>
            </a:pPr>
            <a:endParaRPr lang="en-US" sz="2000" dirty="0" smtClean="0"/>
          </a:p>
          <a:p>
            <a:pPr algn="just"/>
            <a:r>
              <a:rPr lang="en-US" sz="2000" dirty="0" smtClean="0"/>
              <a:t>It </a:t>
            </a:r>
            <a:r>
              <a:rPr lang="en-US" sz="2000" dirty="0"/>
              <a:t>is not affected by the presence of data, and it can be triggered correctly even without any ongoing data transmission. </a:t>
            </a:r>
            <a:endParaRPr lang="en-US" sz="2000" dirty="0" smtClean="0"/>
          </a:p>
          <a:p>
            <a:pPr algn="just"/>
            <a:endParaRPr lang="en-US" sz="2000" dirty="0"/>
          </a:p>
          <a:p>
            <a:pPr algn="just"/>
            <a:r>
              <a:rPr lang="en-US" sz="2000" dirty="0" smtClean="0"/>
              <a:t>Thus</a:t>
            </a:r>
            <a:r>
              <a:rPr lang="en-US" sz="2000" dirty="0"/>
              <a:t>, it is a good coverage indication and ideal for triggering compressed mode </a:t>
            </a:r>
            <a:r>
              <a:rPr lang="en-US" sz="2000" dirty="0" smtClean="0"/>
              <a:t>start.</a:t>
            </a:r>
          </a:p>
          <a:p>
            <a:pPr algn="just"/>
            <a:endParaRPr lang="en-US" sz="2000" dirty="0"/>
          </a:p>
          <a:p>
            <a:pPr algn="just"/>
            <a:r>
              <a:rPr lang="en-US" sz="2000" dirty="0" smtClean="0"/>
              <a:t>Therefore, this </a:t>
            </a:r>
            <a:r>
              <a:rPr lang="en-US" sz="2000" dirty="0"/>
              <a:t>work item </a:t>
            </a:r>
            <a:r>
              <a:rPr lang="en-US" sz="2000" dirty="0" smtClean="0"/>
              <a:t>aims at standardizing </a:t>
            </a:r>
            <a:r>
              <a:rPr lang="en-US" sz="2000" dirty="0"/>
              <a:t>a generic version of the filtered UPH </a:t>
            </a:r>
            <a:r>
              <a:rPr lang="en-US" sz="2000" dirty="0" smtClean="0"/>
              <a:t>measurements.</a:t>
            </a:r>
            <a:endParaRPr lang="en-US" sz="2000" dirty="0"/>
          </a:p>
        </p:txBody>
      </p:sp>
      <p:sp>
        <p:nvSpPr>
          <p:cNvPr id="3" name="Title 2"/>
          <p:cNvSpPr>
            <a:spLocks noGrp="1"/>
          </p:cNvSpPr>
          <p:nvPr>
            <p:ph type="title"/>
          </p:nvPr>
        </p:nvSpPr>
        <p:spPr/>
        <p:txBody>
          <a:bodyPr>
            <a:normAutofit/>
          </a:bodyPr>
          <a:lstStyle/>
          <a:p>
            <a:r>
              <a:rPr lang="en-US" dirty="0" smtClean="0"/>
              <a:t>Proposed RAN Work Item</a:t>
            </a:r>
            <a:endParaRPr lang="en-US" dirty="0"/>
          </a:p>
        </p:txBody>
      </p:sp>
    </p:spTree>
    <p:extLst>
      <p:ext uri="{BB962C8B-B14F-4D97-AF65-F5344CB8AC3E}">
        <p14:creationId xmlns:p14="http://schemas.microsoft.com/office/powerpoint/2010/main" val="38148559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6875" y="1800000"/>
            <a:ext cx="8351839" cy="4423379"/>
          </a:xfrm>
        </p:spPr>
        <p:txBody>
          <a:bodyPr/>
          <a:lstStyle/>
          <a:p>
            <a:pPr lvl="0" hangingPunct="0"/>
            <a:r>
              <a:rPr lang="en-US" sz="2000" dirty="0" smtClean="0"/>
              <a:t>The objectives of this WI are the following ones:</a:t>
            </a:r>
          </a:p>
          <a:p>
            <a:pPr marL="0" lvl="0" indent="0" hangingPunct="0">
              <a:buNone/>
            </a:pPr>
            <a:endParaRPr lang="en-US" sz="2000" dirty="0" smtClean="0"/>
          </a:p>
          <a:p>
            <a:pPr lvl="1" hangingPunct="0"/>
            <a:r>
              <a:rPr lang="en-US" sz="1800" dirty="0" smtClean="0"/>
              <a:t>Include </a:t>
            </a:r>
            <a:r>
              <a:rPr lang="en-US" sz="1800" dirty="0"/>
              <a:t>a measurement ID in the configuration of the measurement to simplify the handling on the network side.</a:t>
            </a:r>
            <a:endParaRPr lang="sv-SE" sz="1800" dirty="0"/>
          </a:p>
          <a:p>
            <a:pPr marL="0" indent="0" hangingPunct="0">
              <a:buNone/>
            </a:pPr>
            <a:endParaRPr lang="sv-SE" sz="2000" dirty="0"/>
          </a:p>
          <a:p>
            <a:pPr lvl="1" hangingPunct="0"/>
            <a:r>
              <a:rPr lang="en-US" sz="1800" dirty="0"/>
              <a:t>Define two general triggers, one for crossing the configured threshold from above and one for crossing from below</a:t>
            </a:r>
            <a:r>
              <a:rPr lang="en-US" sz="1800" dirty="0" smtClean="0"/>
              <a:t>.</a:t>
            </a:r>
          </a:p>
          <a:p>
            <a:pPr marL="355600" lvl="1" indent="0" hangingPunct="0">
              <a:buNone/>
            </a:pPr>
            <a:endParaRPr lang="sv-SE" sz="1800" dirty="0"/>
          </a:p>
          <a:p>
            <a:r>
              <a:rPr lang="en-US" sz="1800" dirty="0"/>
              <a:t>Considerations should be given to whether it is more suitable to define two new RRC events or to modify the current mechanism as it is specified in the MAC specification. The considerations should be based on conceptual simplicity, extensibility, and implementation impacts on the network and </a:t>
            </a:r>
            <a:r>
              <a:rPr lang="en-US" sz="1800" dirty="0" smtClean="0"/>
              <a:t>UE.</a:t>
            </a:r>
            <a:endParaRPr lang="en-US" sz="1800" dirty="0"/>
          </a:p>
        </p:txBody>
      </p:sp>
      <p:sp>
        <p:nvSpPr>
          <p:cNvPr id="3" name="Title 2"/>
          <p:cNvSpPr>
            <a:spLocks noGrp="1"/>
          </p:cNvSpPr>
          <p:nvPr>
            <p:ph type="title"/>
          </p:nvPr>
        </p:nvSpPr>
        <p:spPr/>
        <p:txBody>
          <a:bodyPr>
            <a:normAutofit/>
          </a:bodyPr>
          <a:lstStyle/>
          <a:p>
            <a:r>
              <a:rPr lang="en-US" dirty="0" smtClean="0"/>
              <a:t>Proposed RAN Work Item</a:t>
            </a:r>
            <a:endParaRPr lang="en-US" dirty="0"/>
          </a:p>
        </p:txBody>
      </p:sp>
    </p:spTree>
    <p:extLst>
      <p:ext uri="{BB962C8B-B14F-4D97-AF65-F5344CB8AC3E}">
        <p14:creationId xmlns:p14="http://schemas.microsoft.com/office/powerpoint/2010/main" val="40950930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000" dirty="0"/>
              <a:t>T</a:t>
            </a:r>
            <a:r>
              <a:rPr lang="en-GB" sz="2000" dirty="0" smtClean="0"/>
              <a:t>he </a:t>
            </a:r>
            <a:r>
              <a:rPr lang="en-GB" sz="2000" dirty="0"/>
              <a:t>usage of the filtered UPH measurements can be made generic aiming at </a:t>
            </a:r>
            <a:r>
              <a:rPr lang="en-GB" sz="2000" dirty="0" smtClean="0"/>
              <a:t>using </a:t>
            </a:r>
            <a:r>
              <a:rPr lang="en-GB" sz="2000" dirty="0"/>
              <a:t>it for other purposes such as triggering compressed mode. </a:t>
            </a:r>
            <a:endParaRPr lang="en-GB" sz="2000" dirty="0" smtClean="0"/>
          </a:p>
          <a:p>
            <a:endParaRPr lang="en-GB" sz="2000" dirty="0" smtClean="0"/>
          </a:p>
          <a:p>
            <a:r>
              <a:rPr lang="en-GB" sz="2000" dirty="0" smtClean="0"/>
              <a:t>They provide </a:t>
            </a:r>
            <a:r>
              <a:rPr lang="en-GB" sz="2000" dirty="0"/>
              <a:t>a robust coverage indication even in absence of data </a:t>
            </a:r>
            <a:r>
              <a:rPr lang="en-GB" sz="2000" dirty="0" smtClean="0"/>
              <a:t>activity which make it </a:t>
            </a:r>
            <a:r>
              <a:rPr lang="en-US" sz="2000" dirty="0" smtClean="0"/>
              <a:t>ideal for triggering compressed mode start.</a:t>
            </a:r>
            <a:endParaRPr lang="en-GB" sz="2000" dirty="0" smtClean="0"/>
          </a:p>
          <a:p>
            <a:pPr marL="0" indent="0">
              <a:buNone/>
            </a:pPr>
            <a:endParaRPr lang="en-GB" sz="2000" dirty="0" smtClean="0"/>
          </a:p>
          <a:p>
            <a:r>
              <a:rPr lang="en-GB" sz="2000" dirty="0" smtClean="0"/>
              <a:t>The </a:t>
            </a:r>
            <a:r>
              <a:rPr lang="en-GB" sz="2000" dirty="0"/>
              <a:t>extended usage of the filtered UPH measurements will allow performing both a faster and more accurate triggering </a:t>
            </a:r>
            <a:r>
              <a:rPr lang="en-GB" sz="2000" dirty="0" smtClean="0"/>
              <a:t>mechanism.</a:t>
            </a:r>
          </a:p>
          <a:p>
            <a:pPr marL="0" indent="0">
              <a:buNone/>
            </a:pPr>
            <a:endParaRPr lang="en-US" dirty="0"/>
          </a:p>
          <a:p>
            <a:endParaRPr lang="en-US" dirty="0"/>
          </a:p>
        </p:txBody>
      </p:sp>
      <p:sp>
        <p:nvSpPr>
          <p:cNvPr id="3" name="Title 2"/>
          <p:cNvSpPr>
            <a:spLocks noGrp="1"/>
          </p:cNvSpPr>
          <p:nvPr>
            <p:ph type="title"/>
          </p:nvPr>
        </p:nvSpPr>
        <p:spPr/>
        <p:txBody>
          <a:bodyPr/>
          <a:lstStyle/>
          <a:p>
            <a:r>
              <a:rPr lang="en-US" dirty="0" smtClean="0"/>
              <a:t>benefits</a:t>
            </a:r>
            <a:endParaRPr lang="en-US" dirty="0"/>
          </a:p>
        </p:txBody>
      </p:sp>
    </p:spTree>
    <p:extLst>
      <p:ext uri="{BB962C8B-B14F-4D97-AF65-F5344CB8AC3E}">
        <p14:creationId xmlns:p14="http://schemas.microsoft.com/office/powerpoint/2010/main" val="33512202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Logo_ChapterSlide_Wide"/>
          <p:cNvPicPr>
            <a:picLocks/>
          </p:cNvPicPr>
          <p:nvPr/>
        </p:nvPicPr>
        <p:blipFill>
          <a:blip r:embed="rId3">
            <a:extLst>
              <a:ext uri="{28A0092B-C50C-407E-A947-70E740481C1C}">
                <a14:useLocalDpi xmlns:a14="http://schemas.microsoft.com/office/drawing/2010/main" val="0"/>
              </a:ext>
            </a:extLst>
          </a:blip>
          <a:stretch>
            <a:fillRect/>
          </a:stretch>
        </p:blipFill>
        <p:spPr>
          <a:xfrm>
            <a:off x="-1" y="-60325"/>
            <a:ext cx="9144000" cy="6858000"/>
          </a:xfrm>
          <a:prstGeom prst="rect">
            <a:avLst/>
          </a:prstGeom>
        </p:spPr>
      </p:pic>
    </p:spTree>
    <p:extLst>
      <p:ext uri="{BB962C8B-B14F-4D97-AF65-F5344CB8AC3E}">
        <p14:creationId xmlns:p14="http://schemas.microsoft.com/office/powerpoint/2010/main" val="69343750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YPE" val="TitlePage"/>
</p:tagLst>
</file>

<file path=ppt/theme/theme1.xml><?xml version="1.0" encoding="utf-8"?>
<a:theme xmlns:a="http://schemas.openxmlformats.org/drawingml/2006/main" name="PresentationTemplate2011">
  <a:themeElements>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fontScheme name="Landscape2009">
      <a:majorFont>
        <a:latin typeface="Ericsson Capital T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ln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894</TotalTime>
  <Words>341</Words>
  <Application>Microsoft Office PowerPoint</Application>
  <PresentationFormat>On-screen Show (4:3)</PresentationFormat>
  <Paragraphs>56</Paragraphs>
  <Slides>6</Slides>
  <Notes>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vt:i4>
      </vt:variant>
    </vt:vector>
  </HeadingPairs>
  <TitlesOfParts>
    <vt:vector size="9" baseType="lpstr">
      <vt:lpstr>Arial</vt:lpstr>
      <vt:lpstr>Ericsson Capital TT</vt:lpstr>
      <vt:lpstr>PresentationTemplate2011</vt:lpstr>
      <vt:lpstr>Generic filtered uph measurements for umts</vt:lpstr>
      <vt:lpstr>Background</vt:lpstr>
      <vt:lpstr>Proposed RAN Work Item</vt:lpstr>
      <vt:lpstr>Proposed RAN Work Item</vt:lpstr>
      <vt:lpstr>benefits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Generic filtered uph measurements for umts</dc:title>
  <dc:creator>Gerardo Agni Medina Acosta</dc:creator>
  <dc:description>Rev PA1</dc:description>
  <cp:lastModifiedBy>Ericsson</cp:lastModifiedBy>
  <cp:revision>98</cp:revision>
  <dcterms:created xsi:type="dcterms:W3CDTF">2011-05-24T09:22:48Z</dcterms:created>
  <dcterms:modified xsi:type="dcterms:W3CDTF">2015-11-30T08:31:38Z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R1A</vt:lpwstr>
  </property>
  <property fmtid="{D5CDD505-2E9C-101B-9397-08002B2CF9AE}" pid="5" name="EmbeddedFonts">
    <vt:bool>true</vt:bool>
  </property>
  <property fmtid="{D5CDD505-2E9C-101B-9397-08002B2CF9AE}" pid="6" name="PackageNo">
    <vt:lpwstr>LXA 119 603</vt:lpwstr>
  </property>
  <property fmtid="{D5CDD505-2E9C-101B-9397-08002B2CF9AE}" pid="7" name="PackageVersion">
    <vt:lpwstr>R4A</vt:lpwstr>
  </property>
  <property fmtid="{D5CDD505-2E9C-101B-9397-08002B2CF9AE}" pid="8" name="FooterType">
    <vt:lpwstr>PresTemp</vt:lpwstr>
  </property>
  <property fmtid="{D5CDD505-2E9C-101B-9397-08002B2CF9AE}" pid="9" name="UsedFont">
    <vt:lpwstr>Ericsson Capital TT</vt:lpwstr>
  </property>
  <property fmtid="{D5CDD505-2E9C-101B-9397-08002B2CF9AE}" pid="10" name="x">
    <vt:lpwstr>1</vt:lpwstr>
  </property>
  <property fmtid="{D5CDD505-2E9C-101B-9397-08002B2CF9AE}" pid="11" name="White">
    <vt:bool>true</vt:bool>
  </property>
  <property fmtid="{D5CDD505-2E9C-101B-9397-08002B2CF9AE}" pid="12" name="chkMetaData">
    <vt:bool>false</vt:bool>
  </property>
  <property fmtid="{D5CDD505-2E9C-101B-9397-08002B2CF9AE}" pid="13" name="chkTaglines">
    <vt:bool>false</vt:bool>
  </property>
  <property fmtid="{D5CDD505-2E9C-101B-9397-08002B2CF9AE}" pid="14" name="SecurityClass">
    <vt:lpwstr>Ericsson Internal</vt:lpwstr>
  </property>
  <property fmtid="{D5CDD505-2E9C-101B-9397-08002B2CF9AE}" pid="15" name="txtConfLabel">
    <vt:lpwstr>Commercial in confidence</vt:lpwstr>
  </property>
  <property fmtid="{D5CDD505-2E9C-101B-9397-08002B2CF9AE}" pid="16" name="optUseConfClass">
    <vt:bool>false</vt:bool>
  </property>
  <property fmtid="{D5CDD505-2E9C-101B-9397-08002B2CF9AE}" pid="17" name="optUseConfLabel">
    <vt:bool>true</vt:bool>
  </property>
  <property fmtid="{D5CDD505-2E9C-101B-9397-08002B2CF9AE}" pid="18" name="optFooterCVLDocNo">
    <vt:bool>true</vt:bool>
  </property>
  <property fmtid="{D5CDD505-2E9C-101B-9397-08002B2CF9AE}" pid="19" name="optFooterCVLCopyright">
    <vt:bool>false</vt:bool>
  </property>
  <property fmtid="{D5CDD505-2E9C-101B-9397-08002B2CF9AE}" pid="20" name="optEnterText1">
    <vt:bool>false</vt:bool>
  </property>
  <property fmtid="{D5CDD505-2E9C-101B-9397-08002B2CF9AE}" pid="21" name="optFooterCVLConfLabel">
    <vt:bool>true</vt:bool>
  </property>
  <property fmtid="{D5CDD505-2E9C-101B-9397-08002B2CF9AE}" pid="22" name="optEnterText2">
    <vt:bool>false</vt:bool>
  </property>
  <property fmtid="{D5CDD505-2E9C-101B-9397-08002B2CF9AE}" pid="23" name="optFooterCVLTitle">
    <vt:bool>true</vt:bool>
  </property>
  <property fmtid="{D5CDD505-2E9C-101B-9397-08002B2CF9AE}" pid="24" name="optFooterCVLPrep">
    <vt:bool>false</vt:bool>
  </property>
  <property fmtid="{D5CDD505-2E9C-101B-9397-08002B2CF9AE}" pid="25" name="optEnterText3">
    <vt:bool>false</vt:bool>
  </property>
  <property fmtid="{D5CDD505-2E9C-101B-9397-08002B2CF9AE}" pid="26" name="optFooterCVLDate">
    <vt:bool>true</vt:bool>
  </property>
  <property fmtid="{D5CDD505-2E9C-101B-9397-08002B2CF9AE}" pid="27" name="optEnterText4">
    <vt:bool>false</vt:bool>
  </property>
  <property fmtid="{D5CDD505-2E9C-101B-9397-08002B2CF9AE}" pid="28" name="LeftFooterField">
    <vt:lpwstr/>
  </property>
  <property fmtid="{D5CDD505-2E9C-101B-9397-08002B2CF9AE}" pid="29" name="MiddleFooterField">
    <vt:lpwstr>Commercial in confidence</vt:lpwstr>
  </property>
  <property fmtid="{D5CDD505-2E9C-101B-9397-08002B2CF9AE}" pid="30" name="RightFooterField">
    <vt:lpwstr/>
  </property>
  <property fmtid="{D5CDD505-2E9C-101B-9397-08002B2CF9AE}" pid="31" name="RightFooterField2">
    <vt:lpwstr>2015-11-30</vt:lpwstr>
  </property>
  <property fmtid="{D5CDD505-2E9C-101B-9397-08002B2CF9AE}" pid="32" name="TotalNumb">
    <vt:bool>false</vt:bool>
  </property>
  <property fmtid="{D5CDD505-2E9C-101B-9397-08002B2CF9AE}" pid="33" name="Pages">
    <vt:bool>true</vt:bool>
  </property>
  <property fmtid="{D5CDD505-2E9C-101B-9397-08002B2CF9AE}" pid="34" name="DocumentType2">
    <vt:lpwstr>Presentation2011</vt:lpwstr>
  </property>
  <property fmtid="{D5CDD505-2E9C-101B-9397-08002B2CF9AE}" pid="35" name="TemplateName2">
    <vt:lpwstr>CXC 173 2731/1</vt:lpwstr>
  </property>
  <property fmtid="{D5CDD505-2E9C-101B-9397-08002B2CF9AE}" pid="36" name="TemplateVersion2">
    <vt:lpwstr>R1A</vt:lpwstr>
  </property>
  <property fmtid="{D5CDD505-2E9C-101B-9397-08002B2CF9AE}" pid="37" name="Prepared">
    <vt:lpwstr/>
  </property>
  <property fmtid="{D5CDD505-2E9C-101B-9397-08002B2CF9AE}" pid="38" name="ApprovedBy">
    <vt:lpwstr/>
  </property>
  <property fmtid="{D5CDD505-2E9C-101B-9397-08002B2CF9AE}" pid="39" name="DocNo">
    <vt:lpwstr/>
  </property>
  <property fmtid="{D5CDD505-2E9C-101B-9397-08002B2CF9AE}" pid="40" name="Checked">
    <vt:lpwstr/>
  </property>
  <property fmtid="{D5CDD505-2E9C-101B-9397-08002B2CF9AE}" pid="41" name="Revision">
    <vt:lpwstr>PA1</vt:lpwstr>
  </property>
  <property fmtid="{D5CDD505-2E9C-101B-9397-08002B2CF9AE}" pid="42" name="DocName">
    <vt:lpwstr/>
  </property>
  <property fmtid="{D5CDD505-2E9C-101B-9397-08002B2CF9AE}" pid="43" name="Title">
    <vt:lpwstr/>
  </property>
  <property fmtid="{D5CDD505-2E9C-101B-9397-08002B2CF9AE}" pid="44" name="Date">
    <vt:lpwstr>2015-11-30</vt:lpwstr>
  </property>
  <property fmtid="{D5CDD505-2E9C-101B-9397-08002B2CF9AE}" pid="45" name="Reference">
    <vt:lpwstr/>
  </property>
  <property fmtid="{D5CDD505-2E9C-101B-9397-08002B2CF9AE}" pid="46" name="Keyword">
    <vt:lpwstr/>
  </property>
</Properties>
</file>