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-209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Motivation for Further Enhanced Machine-Type Communications in Rel-14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83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RP-151974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50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Sitges, Spain, </a:t>
            </a:r>
            <a:r>
              <a:rPr lang="de-DE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7th – 10th December,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14.1.1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sz="2000" dirty="0" smtClean="0"/>
              <a:t>Rel-13 introduces two classes of low-cost MTC devices with enhanced coverage and low power consumption:</a:t>
            </a:r>
          </a:p>
          <a:p>
            <a:pPr lvl="1" hangingPunct="0"/>
            <a:r>
              <a:rPr lang="en-GB" sz="2000" dirty="0" smtClean="0">
                <a:solidFill>
                  <a:srgbClr val="0070C0"/>
                </a:solidFill>
              </a:rPr>
              <a:t>eMTC devices with a UE bandwidth of 6 PRBs (1.08 MHz)</a:t>
            </a:r>
          </a:p>
          <a:p>
            <a:pPr lvl="1" hangingPunct="0"/>
            <a:r>
              <a:rPr lang="en-GB" sz="2000" dirty="0" smtClean="0">
                <a:solidFill>
                  <a:srgbClr val="0070C0"/>
                </a:solidFill>
              </a:rPr>
              <a:t>NB-IOT devices with a UE bandwidth of 1 PRB (180 kHz)</a:t>
            </a:r>
          </a:p>
          <a:p>
            <a:pPr hangingPunct="0"/>
            <a:endParaRPr lang="en-GB" sz="2000" dirty="0" smtClean="0"/>
          </a:p>
          <a:p>
            <a:pPr hangingPunct="0"/>
            <a:r>
              <a:rPr lang="en-GB" sz="2000" dirty="0" smtClean="0"/>
              <a:t>It is </a:t>
            </a:r>
            <a:r>
              <a:rPr lang="en-GB" sz="2000" dirty="0" smtClean="0">
                <a:sym typeface="Wingdings" panose="05000000000000000000" pitchFamily="2" charset="2"/>
              </a:rPr>
              <a:t>important to ensure that large amounts of MTC devices and MTC traffic can be handled efficiently in the networks.</a:t>
            </a:r>
            <a:endParaRPr lang="en-GB" sz="2000" dirty="0" smtClean="0"/>
          </a:p>
          <a:p>
            <a:pPr hangingPunct="0"/>
            <a:r>
              <a:rPr lang="en-GB" sz="2000" dirty="0" smtClean="0"/>
              <a:t>It </a:t>
            </a:r>
            <a:r>
              <a:rPr lang="en-GB" sz="2000" dirty="0"/>
              <a:t>is desired to ensure that useful </a:t>
            </a:r>
            <a:r>
              <a:rPr lang="en-GB" sz="2000" dirty="0" smtClean="0"/>
              <a:t>higher-layer improvements </a:t>
            </a:r>
            <a:r>
              <a:rPr lang="en-GB" sz="2000" dirty="0"/>
              <a:t>introduced for NB-IOT devices can be exploited also for eMTC devices, and vice versa.</a:t>
            </a:r>
            <a:endParaRPr lang="sv-SE" sz="2000" dirty="0"/>
          </a:p>
          <a:p>
            <a:pPr hangingPunct="0"/>
            <a:r>
              <a:rPr lang="en-GB" sz="2000" dirty="0" smtClean="0"/>
              <a:t>It is </a:t>
            </a:r>
            <a:r>
              <a:rPr lang="en-GB" sz="2000" dirty="0"/>
              <a:t>in many cases more efficient to use multicast transmission instead of unicast </a:t>
            </a:r>
            <a:r>
              <a:rPr lang="en-GB" sz="2000" dirty="0" smtClean="0"/>
              <a:t>transmission, e.g. for rollout of firmware or software upgrades.</a:t>
            </a:r>
            <a:endParaRPr lang="sv-SE" sz="2000" dirty="0"/>
          </a:p>
          <a:p>
            <a:pPr hangingPunct="0"/>
            <a:r>
              <a:rPr lang="en-GB" sz="2000" dirty="0" smtClean="0"/>
              <a:t>As </a:t>
            </a:r>
            <a:r>
              <a:rPr lang="en-GB" sz="2000" dirty="0"/>
              <a:t>positioning is important in many MTC </a:t>
            </a:r>
            <a:r>
              <a:rPr lang="en-GB" sz="2000" dirty="0" smtClean="0"/>
              <a:t>applications, </a:t>
            </a:r>
            <a:r>
              <a:rPr lang="en-GB" sz="2000" dirty="0"/>
              <a:t>some improvements of the positioning accuracy may also be motivated.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00600"/>
          </a:xfrm>
        </p:spPr>
        <p:txBody>
          <a:bodyPr>
            <a:normAutofit fontScale="62500" lnSpcReduction="20000"/>
          </a:bodyPr>
          <a:lstStyle/>
          <a:p>
            <a:pPr lvl="0" hangingPunct="0"/>
            <a:r>
              <a:rPr lang="en-GB" dirty="0">
                <a:solidFill>
                  <a:srgbClr val="0070C0"/>
                </a:solidFill>
              </a:rPr>
              <a:t>Physical layer improvements for eMTC devices, e.g.</a:t>
            </a:r>
            <a:endParaRPr lang="sv-SE" dirty="0">
              <a:solidFill>
                <a:srgbClr val="0070C0"/>
              </a:solidFill>
            </a:endParaRPr>
          </a:p>
          <a:p>
            <a:pPr lvl="1" hangingPunct="0"/>
            <a:r>
              <a:rPr lang="en-GB" dirty="0"/>
              <a:t>Sync signal repetition for quicker sync acquisition and reduced power consumption</a:t>
            </a:r>
            <a:endParaRPr lang="sv-SE" dirty="0"/>
          </a:p>
          <a:p>
            <a:pPr lvl="1" hangingPunct="0"/>
            <a:r>
              <a:rPr lang="en-GB" dirty="0"/>
              <a:t>Uplink lower order modulation for improved PA efficiency and enhanced coverage</a:t>
            </a:r>
            <a:endParaRPr lang="sv-SE" dirty="0"/>
          </a:p>
          <a:p>
            <a:pPr lvl="1" hangingPunct="0"/>
            <a:r>
              <a:rPr lang="en-GB" dirty="0"/>
              <a:t>Starting OFDM symbol 0 for improved downlink capacity and throughput</a:t>
            </a:r>
            <a:endParaRPr lang="sv-SE" dirty="0"/>
          </a:p>
          <a:p>
            <a:pPr lvl="1" hangingPunct="0"/>
            <a:r>
              <a:rPr lang="en-GB" dirty="0"/>
              <a:t>Smaller uplink resource allocation than 1 PRB for improved uplink capacity</a:t>
            </a:r>
            <a:endParaRPr lang="sv-SE" dirty="0"/>
          </a:p>
          <a:p>
            <a:pPr lvl="1" hangingPunct="0"/>
            <a:r>
              <a:rPr lang="en-GB" dirty="0"/>
              <a:t>Improved uplink user throughput, e.g. using a longer TTI for PUSCH</a:t>
            </a:r>
            <a:endParaRPr lang="sv-SE" dirty="0"/>
          </a:p>
          <a:p>
            <a:pPr lvl="1" hangingPunct="0"/>
            <a:r>
              <a:rPr lang="en-GB" dirty="0"/>
              <a:t>Reduced soft buffer size for reduced device cost</a:t>
            </a:r>
            <a:endParaRPr lang="sv-SE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>
                <a:solidFill>
                  <a:srgbClr val="0070C0"/>
                </a:solidFill>
              </a:rPr>
              <a:t>Higher </a:t>
            </a:r>
            <a:r>
              <a:rPr lang="en-GB" dirty="0">
                <a:solidFill>
                  <a:srgbClr val="0070C0"/>
                </a:solidFill>
              </a:rPr>
              <a:t>layer improvements for eMTC devices [and NB-IOT devices?]</a:t>
            </a:r>
            <a:endParaRPr lang="sv-SE" dirty="0">
              <a:solidFill>
                <a:srgbClr val="0070C0"/>
              </a:solidFill>
            </a:endParaRPr>
          </a:p>
          <a:p>
            <a:pPr lvl="1" hangingPunct="0"/>
            <a:r>
              <a:rPr lang="en-GB" dirty="0"/>
              <a:t>Congestion and overload control in connected mode</a:t>
            </a:r>
            <a:endParaRPr lang="sv-SE" dirty="0"/>
          </a:p>
          <a:p>
            <a:pPr hangingPunct="0"/>
            <a:endParaRPr lang="en-US" dirty="0" smtClean="0"/>
          </a:p>
          <a:p>
            <a:pPr hangingPunct="0"/>
            <a:r>
              <a:rPr lang="en-US" dirty="0" smtClean="0">
                <a:solidFill>
                  <a:srgbClr val="0070C0"/>
                </a:solidFill>
              </a:rPr>
              <a:t>Low </a:t>
            </a:r>
            <a:r>
              <a:rPr lang="en-US" dirty="0">
                <a:solidFill>
                  <a:srgbClr val="0070C0"/>
                </a:solidFill>
              </a:rPr>
              <a:t>complexity multicast functionality for </a:t>
            </a:r>
            <a:r>
              <a:rPr lang="en-US" dirty="0" err="1">
                <a:solidFill>
                  <a:srgbClr val="0070C0"/>
                </a:solidFill>
              </a:rPr>
              <a:t>eMTC</a:t>
            </a:r>
            <a:r>
              <a:rPr lang="en-US" dirty="0">
                <a:solidFill>
                  <a:srgbClr val="0070C0"/>
                </a:solidFill>
              </a:rPr>
              <a:t> devices [and NB-IOT devices?]</a:t>
            </a:r>
            <a:endParaRPr lang="sv-SE" dirty="0">
              <a:solidFill>
                <a:srgbClr val="0070C0"/>
              </a:solidFill>
            </a:endParaRPr>
          </a:p>
          <a:p>
            <a:pPr lvl="1" hangingPunct="0"/>
            <a:r>
              <a:rPr lang="en-US" dirty="0"/>
              <a:t>E.g. MBMS transmission based on MBSFN or SC-</a:t>
            </a:r>
            <a:r>
              <a:rPr lang="en-US" dirty="0" err="1"/>
              <a:t>PtM</a:t>
            </a:r>
            <a:endParaRPr lang="sv-SE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>
                <a:solidFill>
                  <a:srgbClr val="0070C0"/>
                </a:solidFill>
              </a:rPr>
              <a:t>Improved </a:t>
            </a:r>
            <a:r>
              <a:rPr lang="en-GB" dirty="0">
                <a:solidFill>
                  <a:srgbClr val="0070C0"/>
                </a:solidFill>
              </a:rPr>
              <a:t>positioning accuracy for [eMTC devices and/or NB-IOT devices</a:t>
            </a:r>
            <a:r>
              <a:rPr lang="en-GB" dirty="0" smtClean="0">
                <a:solidFill>
                  <a:srgbClr val="0070C0"/>
                </a:solidFill>
              </a:rPr>
              <a:t>?]</a:t>
            </a:r>
          </a:p>
          <a:p>
            <a:pPr lvl="1" hangingPunct="0"/>
            <a:r>
              <a:rPr lang="sv-SE" dirty="0" smtClean="0"/>
              <a:t>May or may not be needed depending on what accuracy can be achieved in Rel-13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183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304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Motivation for Further Enhanced Machine-Type Communications in Rel-14</vt:lpstr>
      <vt:lpstr>Justification</vt:lpstr>
      <vt:lpstr>Objective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Further Enhanced Machine-Type Communications in Rel-14</dc:title>
  <dc:creator/>
  <cp:lastModifiedBy>Johan Bergman</cp:lastModifiedBy>
  <cp:revision>143</cp:revision>
  <dcterms:created xsi:type="dcterms:W3CDTF">2006-08-16T00:00:00Z</dcterms:created>
  <dcterms:modified xsi:type="dcterms:W3CDTF">2015-11-27T14:39:13Z</dcterms:modified>
</cp:coreProperties>
</file>