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slideLayouts/slideLayout39.xml" ContentType="application/vnd.openxmlformats-officedocument.presentationml.slideLayout+xml"/>
  <Override PartName="/ppt/slideLayouts/slideLayout4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37.xml" ContentType="application/vnd.openxmlformats-officedocument.presentationml.slideLayout+xml"/>
  <Override PartName="/ppt/slideLayouts/slideLayout46.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commentAuthors.xml" ContentType="application/vnd.openxmlformats-officedocument.presentationml.commentAuthors+xml"/>
  <Override PartName="/ppt/theme/theme14.xml" ContentType="application/vnd.openxmlformats-officedocument.theme+xml"/>
  <Override PartName="/ppt/slideMasters/slideMaster6.xml" ContentType="application/vnd.openxmlformats-officedocument.presentationml.slideMaster+xml"/>
  <Override PartName="/ppt/theme/theme8.xml" ContentType="application/vnd.openxmlformats-officedocument.theme+xml"/>
  <Override PartName="/ppt/theme/theme12.xml" ContentType="application/vnd.openxmlformats-officedocument.theme+xml"/>
  <Override PartName="/ppt/slideMasters/slideMaster4.xml" ContentType="application/vnd.openxmlformats-officedocument.presentationml.slideMaster+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theme/theme10.xml" ContentType="application/vnd.openxmlformats-officedocument.theme+xml"/>
  <Override PartName="/ppt/slideMasters/slideMaster2.xml" ContentType="application/vnd.openxmlformats-officedocument.presentationml.slideMaster+xml"/>
  <Default Extension="png" ContentType="image/png"/>
  <Override PartName="/ppt/slideLayouts/slideLayout7.xml" ContentType="application/vnd.openxmlformats-officedocument.presentationml.slideLayout+xml"/>
  <Override PartName="/ppt/theme/theme4.xml" ContentType="application/vnd.openxmlformats-officedocument.theme+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10.xml" ContentType="application/vnd.openxmlformats-officedocument.presentationml.slideLayout+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theme/theme7.xml" ContentType="application/vnd.openxmlformats-officedocument.theme+xml"/>
  <Override PartName="/ppt/theme/theme11.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5" r:id="rId1"/>
    <p:sldMasterId id="2147484026" r:id="rId2"/>
    <p:sldMasterId id="2147484047" r:id="rId3"/>
    <p:sldMasterId id="2147484370" r:id="rId4"/>
    <p:sldMasterId id="2147484379" r:id="rId5"/>
    <p:sldMasterId id="2147486789" r:id="rId6"/>
    <p:sldMasterId id="2147486791" r:id="rId7"/>
    <p:sldMasterId id="2147486800" r:id="rId8"/>
    <p:sldMasterId id="2147486803" r:id="rId9"/>
    <p:sldMasterId id="2147486805" r:id="rId10"/>
    <p:sldMasterId id="2147486810" r:id="rId11"/>
    <p:sldMasterId id="2147486814" r:id="rId12"/>
  </p:sldMasterIdLst>
  <p:notesMasterIdLst>
    <p:notesMasterId r:id="rId17"/>
  </p:notesMasterIdLst>
  <p:handoutMasterIdLst>
    <p:handoutMasterId r:id="rId18"/>
  </p:handoutMasterIdLst>
  <p:sldIdLst>
    <p:sldId id="977" r:id="rId13"/>
    <p:sldId id="1046" r:id="rId14"/>
    <p:sldId id="1054" r:id="rId15"/>
    <p:sldId id="1055" r:id="rId16"/>
  </p:sldIdLst>
  <p:sldSz cx="12195175" cy="6858000"/>
  <p:notesSz cx="7099300" cy="10234613"/>
  <p:defaultTextStyle>
    <a:defPPr>
      <a:defRPr lang="zh-CN"/>
    </a:defPPr>
    <a:lvl1pPr algn="l" rtl="0" fontAlgn="base">
      <a:spcBef>
        <a:spcPct val="0"/>
      </a:spcBef>
      <a:spcAft>
        <a:spcPct val="0"/>
      </a:spcAft>
      <a:defRPr kern="1200">
        <a:solidFill>
          <a:schemeClr val="tx1"/>
        </a:solidFill>
        <a:latin typeface="Calibri" pitchFamily="34" charset="0"/>
        <a:ea typeface="SimSun" pitchFamily="2" charset="-122"/>
        <a:cs typeface="+mn-cs"/>
      </a:defRPr>
    </a:lvl1pPr>
    <a:lvl2pPr marL="457200" algn="l" rtl="0" fontAlgn="base">
      <a:spcBef>
        <a:spcPct val="0"/>
      </a:spcBef>
      <a:spcAft>
        <a:spcPct val="0"/>
      </a:spcAft>
      <a:defRPr kern="1200">
        <a:solidFill>
          <a:schemeClr val="tx1"/>
        </a:solidFill>
        <a:latin typeface="Calibri" pitchFamily="34" charset="0"/>
        <a:ea typeface="SimSun" pitchFamily="2" charset="-122"/>
        <a:cs typeface="+mn-cs"/>
      </a:defRPr>
    </a:lvl2pPr>
    <a:lvl3pPr marL="914400" algn="l" rtl="0" fontAlgn="base">
      <a:spcBef>
        <a:spcPct val="0"/>
      </a:spcBef>
      <a:spcAft>
        <a:spcPct val="0"/>
      </a:spcAft>
      <a:defRPr kern="1200">
        <a:solidFill>
          <a:schemeClr val="tx1"/>
        </a:solidFill>
        <a:latin typeface="Calibri" pitchFamily="34" charset="0"/>
        <a:ea typeface="SimSun" pitchFamily="2" charset="-122"/>
        <a:cs typeface="+mn-cs"/>
      </a:defRPr>
    </a:lvl3pPr>
    <a:lvl4pPr marL="1371600" algn="l" rtl="0" fontAlgn="base">
      <a:spcBef>
        <a:spcPct val="0"/>
      </a:spcBef>
      <a:spcAft>
        <a:spcPct val="0"/>
      </a:spcAft>
      <a:defRPr kern="1200">
        <a:solidFill>
          <a:schemeClr val="tx1"/>
        </a:solidFill>
        <a:latin typeface="Calibri" pitchFamily="34" charset="0"/>
        <a:ea typeface="SimSun" pitchFamily="2" charset="-122"/>
        <a:cs typeface="+mn-cs"/>
      </a:defRPr>
    </a:lvl4pPr>
    <a:lvl5pPr marL="1828800" algn="l" rtl="0" fontAlgn="base">
      <a:spcBef>
        <a:spcPct val="0"/>
      </a:spcBef>
      <a:spcAft>
        <a:spcPct val="0"/>
      </a:spcAft>
      <a:defRPr kern="1200">
        <a:solidFill>
          <a:schemeClr val="tx1"/>
        </a:solidFill>
        <a:latin typeface="Calibri" pitchFamily="34" charset="0"/>
        <a:ea typeface="SimSun" pitchFamily="2" charset="-122"/>
        <a:cs typeface="+mn-cs"/>
      </a:defRPr>
    </a:lvl5pPr>
    <a:lvl6pPr marL="2286000" algn="l" defTabSz="914400" rtl="0" eaLnBrk="1" latinLnBrk="0" hangingPunct="1">
      <a:defRPr kern="1200">
        <a:solidFill>
          <a:schemeClr val="tx1"/>
        </a:solidFill>
        <a:latin typeface="Calibri" pitchFamily="34" charset="0"/>
        <a:ea typeface="SimSun" pitchFamily="2" charset="-122"/>
        <a:cs typeface="+mn-cs"/>
      </a:defRPr>
    </a:lvl6pPr>
    <a:lvl7pPr marL="2743200" algn="l" defTabSz="914400" rtl="0" eaLnBrk="1" latinLnBrk="0" hangingPunct="1">
      <a:defRPr kern="1200">
        <a:solidFill>
          <a:schemeClr val="tx1"/>
        </a:solidFill>
        <a:latin typeface="Calibri" pitchFamily="34" charset="0"/>
        <a:ea typeface="SimSun" pitchFamily="2" charset="-122"/>
        <a:cs typeface="+mn-cs"/>
      </a:defRPr>
    </a:lvl7pPr>
    <a:lvl8pPr marL="3200400" algn="l" defTabSz="914400" rtl="0" eaLnBrk="1" latinLnBrk="0" hangingPunct="1">
      <a:defRPr kern="1200">
        <a:solidFill>
          <a:schemeClr val="tx1"/>
        </a:solidFill>
        <a:latin typeface="Calibri" pitchFamily="34" charset="0"/>
        <a:ea typeface="SimSun" pitchFamily="2" charset="-122"/>
        <a:cs typeface="+mn-cs"/>
      </a:defRPr>
    </a:lvl8pPr>
    <a:lvl9pPr marL="3657600" algn="l" defTabSz="914400" rtl="0" eaLnBrk="1" latinLnBrk="0" hangingPunct="1">
      <a:defRPr kern="1200">
        <a:solidFill>
          <a:schemeClr val="tx1"/>
        </a:solidFill>
        <a:latin typeface="Calibri" pitchFamily="34" charset="0"/>
        <a:ea typeface="SimSun"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uawei, HiSilicon1" initials="HW"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0000FF"/>
    <a:srgbClr val="CCFF99"/>
    <a:srgbClr val="00698E"/>
    <a:srgbClr val="3333FF"/>
    <a:srgbClr val="043FFC"/>
    <a:srgbClr val="005DE6"/>
    <a:srgbClr val="0066FF"/>
    <a:srgbClr val="A50021"/>
    <a:srgbClr val="66FF99"/>
    <a:srgbClr val="FFFFFF"/>
  </p:clrMru>
</p:presentationPr>
</file>

<file path=ppt/tableStyles.xml><?xml version="1.0" encoding="utf-8"?>
<a:tblStyleLst xmlns:a="http://schemas.openxmlformats.org/drawingml/2006/main" def="{5C22544A-7EE6-4342-B048-85BDC9FD1C3A}">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191" autoAdjust="0"/>
    <p:restoredTop sz="78571" autoAdjust="0"/>
  </p:normalViewPr>
  <p:slideViewPr>
    <p:cSldViewPr snapToGrid="0">
      <p:cViewPr varScale="1">
        <p:scale>
          <a:sx n="67" d="100"/>
          <a:sy n="67" d="100"/>
        </p:scale>
        <p:origin x="-114" y="-228"/>
      </p:cViewPr>
      <p:guideLst>
        <p:guide orient="horz" pos="436"/>
        <p:guide orient="horz" pos="618"/>
        <p:guide orient="horz" pos="845"/>
        <p:guide pos="7107"/>
        <p:guide pos="552"/>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70" d="100"/>
          <a:sy n="70" d="100"/>
        </p:scale>
        <p:origin x="-1638" y="-108"/>
      </p:cViewPr>
      <p:guideLst>
        <p:guide orient="horz" pos="3224"/>
        <p:guide pos="2236"/>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1.xml"/><Relationship Id="rId18"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5" Type="http://schemas.openxmlformats.org/officeDocument/2006/relationships/slideMaster" Target="slideMasters/slideMaster5.xml"/><Relationship Id="rId15" Type="http://schemas.openxmlformats.org/officeDocument/2006/relationships/slide" Target="slides/slide3.xml"/><Relationship Id="rId23" Type="http://schemas.openxmlformats.org/officeDocument/2006/relationships/tableStyles" Target="tableStyles.xml"/><Relationship Id="rId10" Type="http://schemas.openxmlformats.org/officeDocument/2006/relationships/slideMaster" Target="slideMasters/slideMaster10.xml"/><Relationship Id="rId19"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2.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3076575" cy="511175"/>
          </a:xfrm>
          <a:prstGeom prst="rect">
            <a:avLst/>
          </a:prstGeom>
          <a:noFill/>
          <a:ln>
            <a:noFill/>
          </a:ln>
          <a:effectLst/>
          <a:extLst>
            <a:ext uri="{909E8E84-426E-40DD-AFC4-6F175D3DCCD1}"/>
            <a:ext uri="{91240B29-F687-4F45-9708-019B960494DF}"/>
            <a:ext uri="{AF507438-7753-43E0-B8FC-AC1667EBCBE1}"/>
          </a:extLst>
        </p:spPr>
        <p:txBody>
          <a:bodyPr vert="horz" wrap="square" lIns="96661" tIns="48331" rIns="96661" bIns="48331" numCol="1" anchor="t" anchorCtr="0" compatLnSpc="1">
            <a:prstTxWarp prst="textNoShape">
              <a:avLst/>
            </a:prstTxWarp>
          </a:bodyPr>
          <a:lstStyle>
            <a:lvl1pPr eaLnBrk="0" hangingPunct="0">
              <a:defRPr sz="1300"/>
            </a:lvl1pPr>
          </a:lstStyle>
          <a:p>
            <a:pPr>
              <a:defRPr/>
            </a:pPr>
            <a:endParaRPr lang="zh-CN" altLang="en-US"/>
          </a:p>
        </p:txBody>
      </p:sp>
      <p:sp>
        <p:nvSpPr>
          <p:cNvPr id="227331" name="Rectangle 3"/>
          <p:cNvSpPr>
            <a:spLocks noGrp="1" noChangeArrowheads="1"/>
          </p:cNvSpPr>
          <p:nvPr>
            <p:ph type="dt" sz="quarter" idx="1"/>
          </p:nvPr>
        </p:nvSpPr>
        <p:spPr bwMode="auto">
          <a:xfrm>
            <a:off x="4021138" y="0"/>
            <a:ext cx="3076575" cy="511175"/>
          </a:xfrm>
          <a:prstGeom prst="rect">
            <a:avLst/>
          </a:prstGeom>
          <a:noFill/>
          <a:ln>
            <a:noFill/>
          </a:ln>
          <a:effectLst/>
          <a:extLst>
            <a:ext uri="{909E8E84-426E-40DD-AFC4-6F175D3DCCD1}"/>
            <a:ext uri="{91240B29-F687-4F45-9708-019B960494DF}"/>
            <a:ext uri="{AF507438-7753-43E0-B8FC-AC1667EBCBE1}"/>
          </a:extLst>
        </p:spPr>
        <p:txBody>
          <a:bodyPr vert="horz" wrap="square" lIns="96661" tIns="48331" rIns="96661" bIns="48331" numCol="1" anchor="t" anchorCtr="0" compatLnSpc="1">
            <a:prstTxWarp prst="textNoShape">
              <a:avLst/>
            </a:prstTxWarp>
          </a:bodyPr>
          <a:lstStyle>
            <a:lvl1pPr algn="r" eaLnBrk="0" hangingPunct="0">
              <a:defRPr sz="1300"/>
            </a:lvl1pPr>
          </a:lstStyle>
          <a:p>
            <a:pPr>
              <a:defRPr/>
            </a:pPr>
            <a:fld id="{7C0AD49D-1A4D-4AB4-97FF-86E356CECB7B}" type="datetimeFigureOut">
              <a:rPr lang="zh-CN" altLang="en-US"/>
              <a:pPr>
                <a:defRPr/>
              </a:pPr>
              <a:t>2015/11/30</a:t>
            </a:fld>
            <a:endParaRPr lang="en-US" altLang="zh-CN"/>
          </a:p>
        </p:txBody>
      </p:sp>
      <p:sp>
        <p:nvSpPr>
          <p:cNvPr id="227332" name="Rectangle 4"/>
          <p:cNvSpPr>
            <a:spLocks noGrp="1" noChangeArrowheads="1"/>
          </p:cNvSpPr>
          <p:nvPr>
            <p:ph type="ftr" sz="quarter" idx="2"/>
          </p:nvPr>
        </p:nvSpPr>
        <p:spPr bwMode="auto">
          <a:xfrm>
            <a:off x="0" y="9721850"/>
            <a:ext cx="3076575" cy="511175"/>
          </a:xfrm>
          <a:prstGeom prst="rect">
            <a:avLst/>
          </a:prstGeom>
          <a:noFill/>
          <a:ln>
            <a:noFill/>
          </a:ln>
          <a:effectLst/>
          <a:extLst>
            <a:ext uri="{909E8E84-426E-40DD-AFC4-6F175D3DCCD1}"/>
            <a:ext uri="{91240B29-F687-4F45-9708-019B960494DF}"/>
            <a:ext uri="{AF507438-7753-43E0-B8FC-AC1667EBCBE1}"/>
          </a:extLst>
        </p:spPr>
        <p:txBody>
          <a:bodyPr vert="horz" wrap="square" lIns="96661" tIns="48331" rIns="96661" bIns="48331" numCol="1" anchor="b" anchorCtr="0" compatLnSpc="1">
            <a:prstTxWarp prst="textNoShape">
              <a:avLst/>
            </a:prstTxWarp>
          </a:bodyPr>
          <a:lstStyle>
            <a:lvl1pPr eaLnBrk="0" hangingPunct="0">
              <a:defRPr sz="1300"/>
            </a:lvl1pPr>
          </a:lstStyle>
          <a:p>
            <a:pPr>
              <a:defRPr/>
            </a:pPr>
            <a:endParaRPr lang="en-US" altLang="zh-CN"/>
          </a:p>
        </p:txBody>
      </p:sp>
      <p:sp>
        <p:nvSpPr>
          <p:cNvPr id="227333" name="Rectangle 5"/>
          <p:cNvSpPr>
            <a:spLocks noGrp="1" noChangeArrowheads="1"/>
          </p:cNvSpPr>
          <p:nvPr>
            <p:ph type="sldNum" sz="quarter" idx="3"/>
          </p:nvPr>
        </p:nvSpPr>
        <p:spPr bwMode="auto">
          <a:xfrm>
            <a:off x="4021138" y="9721850"/>
            <a:ext cx="3076575" cy="511175"/>
          </a:xfrm>
          <a:prstGeom prst="rect">
            <a:avLst/>
          </a:prstGeom>
          <a:noFill/>
          <a:ln>
            <a:noFill/>
          </a:ln>
          <a:effectLst/>
          <a:extLst>
            <a:ext uri="{909E8E84-426E-40DD-AFC4-6F175D3DCCD1}"/>
            <a:ext uri="{91240B29-F687-4F45-9708-019B960494DF}"/>
            <a:ext uri="{AF507438-7753-43E0-B8FC-AC1667EBCBE1}"/>
          </a:extLst>
        </p:spPr>
        <p:txBody>
          <a:bodyPr vert="horz" wrap="square" lIns="96661" tIns="48331" rIns="96661" bIns="48331" numCol="1" anchor="b" anchorCtr="0" compatLnSpc="1">
            <a:prstTxWarp prst="textNoShape">
              <a:avLst/>
            </a:prstTxWarp>
          </a:bodyPr>
          <a:lstStyle>
            <a:lvl1pPr algn="r" eaLnBrk="0" hangingPunct="0">
              <a:defRPr sz="1300"/>
            </a:lvl1pPr>
          </a:lstStyle>
          <a:p>
            <a:pPr>
              <a:defRPr/>
            </a:pPr>
            <a:fld id="{29EA481E-60FC-4A55-BCFA-6DC38D9B38FE}"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575" cy="511175"/>
          </a:xfrm>
          <a:prstGeom prst="rect">
            <a:avLst/>
          </a:prstGeom>
        </p:spPr>
        <p:txBody>
          <a:bodyPr vert="horz" wrap="square" lIns="96661" tIns="48331" rIns="96661" bIns="48331" numCol="1" anchor="t" anchorCtr="0" compatLnSpc="1">
            <a:prstTxWarp prst="textNoShape">
              <a:avLst/>
            </a:prstTxWarp>
          </a:bodyPr>
          <a:lstStyle>
            <a:lvl1pPr>
              <a:defRPr sz="1300"/>
            </a:lvl1pPr>
          </a:lstStyle>
          <a:p>
            <a:pPr>
              <a:defRPr/>
            </a:pPr>
            <a:endParaRPr lang="zh-CN" altLang="en-US"/>
          </a:p>
        </p:txBody>
      </p:sp>
      <p:sp>
        <p:nvSpPr>
          <p:cNvPr id="3" name="日期占位符 2"/>
          <p:cNvSpPr>
            <a:spLocks noGrp="1"/>
          </p:cNvSpPr>
          <p:nvPr>
            <p:ph type="dt" idx="1"/>
          </p:nvPr>
        </p:nvSpPr>
        <p:spPr>
          <a:xfrm>
            <a:off x="4021138" y="0"/>
            <a:ext cx="3076575" cy="511175"/>
          </a:xfrm>
          <a:prstGeom prst="rect">
            <a:avLst/>
          </a:prstGeom>
        </p:spPr>
        <p:txBody>
          <a:bodyPr vert="horz" wrap="square" lIns="96661" tIns="48331" rIns="96661" bIns="48331" numCol="1" anchor="t" anchorCtr="0" compatLnSpc="1">
            <a:prstTxWarp prst="textNoShape">
              <a:avLst/>
            </a:prstTxWarp>
          </a:bodyPr>
          <a:lstStyle>
            <a:lvl1pPr algn="r">
              <a:defRPr sz="1300"/>
            </a:lvl1pPr>
          </a:lstStyle>
          <a:p>
            <a:pPr>
              <a:defRPr/>
            </a:pPr>
            <a:fld id="{45902721-03D3-4711-A9D3-1D5A280463FC}" type="datetimeFigureOut">
              <a:rPr lang="zh-CN" altLang="en-US"/>
              <a:pPr>
                <a:defRPr/>
              </a:pPr>
              <a:t>2015/11/30</a:t>
            </a:fld>
            <a:endParaRPr lang="en-US" altLang="zh-CN"/>
          </a:p>
        </p:txBody>
      </p:sp>
      <p:sp>
        <p:nvSpPr>
          <p:cNvPr id="4" name="幻灯片图像占位符 3"/>
          <p:cNvSpPr>
            <a:spLocks noGrp="1" noRot="1" noChangeAspect="1"/>
          </p:cNvSpPr>
          <p:nvPr>
            <p:ph type="sldImg" idx="2"/>
          </p:nvPr>
        </p:nvSpPr>
        <p:spPr>
          <a:xfrm>
            <a:off x="138113" y="768350"/>
            <a:ext cx="6823075" cy="3838575"/>
          </a:xfrm>
          <a:prstGeom prst="rect">
            <a:avLst/>
          </a:prstGeom>
          <a:noFill/>
          <a:ln w="12700">
            <a:solidFill>
              <a:prstClr val="black"/>
            </a:solidFill>
          </a:ln>
        </p:spPr>
        <p:txBody>
          <a:bodyPr vert="horz" lIns="96661" tIns="48331" rIns="96661" bIns="48331" rtlCol="0" anchor="ctr"/>
          <a:lstStyle/>
          <a:p>
            <a:pPr lvl="0"/>
            <a:endParaRPr lang="zh-CN" altLang="en-US" noProof="0"/>
          </a:p>
        </p:txBody>
      </p:sp>
      <p:sp>
        <p:nvSpPr>
          <p:cNvPr id="5" name="备注占位符 4"/>
          <p:cNvSpPr>
            <a:spLocks noGrp="1"/>
          </p:cNvSpPr>
          <p:nvPr>
            <p:ph type="body" sz="quarter" idx="3"/>
          </p:nvPr>
        </p:nvSpPr>
        <p:spPr>
          <a:xfrm>
            <a:off x="709613" y="4862513"/>
            <a:ext cx="5680075" cy="4603750"/>
          </a:xfrm>
          <a:prstGeom prst="rect">
            <a:avLst/>
          </a:prstGeom>
        </p:spPr>
        <p:txBody>
          <a:bodyPr vert="horz" wrap="square" lIns="96661" tIns="48331" rIns="96661" bIns="48331" numCol="1" anchor="t" anchorCtr="0" compatLnSpc="1">
            <a:prstTxWarp prst="textNoShape">
              <a:avLst/>
            </a:prstTxWarp>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9721850"/>
            <a:ext cx="3076575" cy="511175"/>
          </a:xfrm>
          <a:prstGeom prst="rect">
            <a:avLst/>
          </a:prstGeom>
        </p:spPr>
        <p:txBody>
          <a:bodyPr vert="horz" wrap="square" lIns="96661" tIns="48331" rIns="96661" bIns="48331" numCol="1" anchor="b" anchorCtr="0" compatLnSpc="1">
            <a:prstTxWarp prst="textNoShape">
              <a:avLst/>
            </a:prstTxWarp>
          </a:bodyPr>
          <a:lstStyle>
            <a:lvl1pPr>
              <a:defRPr sz="1300"/>
            </a:lvl1pPr>
          </a:lstStyle>
          <a:p>
            <a:pPr>
              <a:defRPr/>
            </a:pPr>
            <a:endParaRPr lang="zh-CN" altLang="en-US"/>
          </a:p>
        </p:txBody>
      </p:sp>
      <p:sp>
        <p:nvSpPr>
          <p:cNvPr id="7" name="灯片编号占位符 6"/>
          <p:cNvSpPr>
            <a:spLocks noGrp="1"/>
          </p:cNvSpPr>
          <p:nvPr>
            <p:ph type="sldNum" sz="quarter" idx="5"/>
          </p:nvPr>
        </p:nvSpPr>
        <p:spPr>
          <a:xfrm>
            <a:off x="4021138" y="9721850"/>
            <a:ext cx="3076575" cy="511175"/>
          </a:xfrm>
          <a:prstGeom prst="rect">
            <a:avLst/>
          </a:prstGeom>
        </p:spPr>
        <p:txBody>
          <a:bodyPr vert="horz" wrap="square" lIns="96661" tIns="48331" rIns="96661" bIns="48331" numCol="1" anchor="b" anchorCtr="0" compatLnSpc="1">
            <a:prstTxWarp prst="textNoShape">
              <a:avLst/>
            </a:prstTxWarp>
          </a:bodyPr>
          <a:lstStyle>
            <a:lvl1pPr algn="r">
              <a:defRPr sz="1300"/>
            </a:lvl1pPr>
          </a:lstStyle>
          <a:p>
            <a:pPr>
              <a:defRPr/>
            </a:pPr>
            <a:fld id="{4787386E-CC77-4608-8487-1E0D4EEFC170}"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SimSun" pitchFamily="2" charset="-122"/>
        <a:cs typeface="+mn-cs"/>
      </a:defRPr>
    </a:lvl1pPr>
    <a:lvl2pPr marL="457200" algn="l" rtl="0" eaLnBrk="0" fontAlgn="base" hangingPunct="0">
      <a:spcBef>
        <a:spcPct val="30000"/>
      </a:spcBef>
      <a:spcAft>
        <a:spcPct val="0"/>
      </a:spcAft>
      <a:defRPr sz="1200" kern="1200">
        <a:solidFill>
          <a:schemeClr val="tx1"/>
        </a:solidFill>
        <a:latin typeface="+mn-lt"/>
        <a:ea typeface="SimSun" pitchFamily="2" charset="-122"/>
        <a:cs typeface="+mn-cs"/>
      </a:defRPr>
    </a:lvl2pPr>
    <a:lvl3pPr marL="914400" algn="l" rtl="0" eaLnBrk="0" fontAlgn="base" hangingPunct="0">
      <a:spcBef>
        <a:spcPct val="30000"/>
      </a:spcBef>
      <a:spcAft>
        <a:spcPct val="0"/>
      </a:spcAft>
      <a:defRPr sz="1200" kern="1200">
        <a:solidFill>
          <a:schemeClr val="tx1"/>
        </a:solidFill>
        <a:latin typeface="+mn-lt"/>
        <a:ea typeface="SimSun" pitchFamily="2" charset="-122"/>
        <a:cs typeface="+mn-cs"/>
      </a:defRPr>
    </a:lvl3pPr>
    <a:lvl4pPr marL="1371600" algn="l" rtl="0" eaLnBrk="0" fontAlgn="base" hangingPunct="0">
      <a:spcBef>
        <a:spcPct val="30000"/>
      </a:spcBef>
      <a:spcAft>
        <a:spcPct val="0"/>
      </a:spcAft>
      <a:defRPr sz="1200" kern="1200">
        <a:solidFill>
          <a:schemeClr val="tx1"/>
        </a:solidFill>
        <a:latin typeface="+mn-lt"/>
        <a:ea typeface="SimSun" pitchFamily="2" charset="-122"/>
        <a:cs typeface="+mn-cs"/>
      </a:defRPr>
    </a:lvl4pPr>
    <a:lvl5pPr marL="1828800" algn="l" rtl="0" eaLnBrk="0" fontAlgn="base" hangingPunct="0">
      <a:spcBef>
        <a:spcPct val="30000"/>
      </a:spcBef>
      <a:spcAft>
        <a:spcPct val="0"/>
      </a:spcAft>
      <a:defRPr sz="1200" kern="1200">
        <a:solidFill>
          <a:schemeClr val="tx1"/>
        </a:solidFill>
        <a:latin typeface="+mn-lt"/>
        <a:ea typeface="SimSun"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8113" y="768350"/>
            <a:ext cx="6823075" cy="3838575"/>
          </a:xfrm>
        </p:spPr>
      </p:sp>
      <p:sp>
        <p:nvSpPr>
          <p:cNvPr id="3" name="Notes Placeholder 2"/>
          <p:cNvSpPr>
            <a:spLocks noGrp="1"/>
          </p:cNvSpPr>
          <p:nvPr>
            <p:ph type="body" idx="1"/>
          </p:nvPr>
        </p:nvSpPr>
        <p:spPr/>
        <p:txBody>
          <a:bodyPr>
            <a:normAutofit/>
          </a:bodyPr>
          <a:lstStyle/>
          <a:p>
            <a:endParaRPr lang="zh-CN" altLang="en-US" dirty="0"/>
          </a:p>
        </p:txBody>
      </p:sp>
      <p:sp>
        <p:nvSpPr>
          <p:cNvPr id="4" name="Slide Number Placeholder 3"/>
          <p:cNvSpPr>
            <a:spLocks noGrp="1"/>
          </p:cNvSpPr>
          <p:nvPr>
            <p:ph type="sldNum" sz="quarter" idx="10"/>
          </p:nvPr>
        </p:nvSpPr>
        <p:spPr/>
        <p:txBody>
          <a:bodyPr/>
          <a:lstStyle/>
          <a:p>
            <a:fld id="{05E0B524-39D1-4AA2-8F56-B570DCCF57FB}" type="slidenum">
              <a:rPr lang="en-US" altLang="zh-CN" smtClean="0">
                <a:solidFill>
                  <a:prstClr val="black"/>
                </a:solidFill>
              </a:rPr>
              <a:pPr/>
              <a:t>1</a:t>
            </a:fld>
            <a:endParaRPr lang="en-US" altLang="zh-CN" dirty="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F592CC5-5DCA-4D5B-965F-79E2F0ACD96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F592CC5-5DCA-4D5B-965F-79E2F0ACD96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F592CC5-5DCA-4D5B-965F-79E2F0ACD964}" type="slidenum">
              <a:rPr lang="en-US" smtClean="0"/>
              <a:pPr/>
              <a:t>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D85D6C4D-5312-44C5-8BE5-E0908BA1D437}"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5" name="Picture 2" descr="Logo"/>
          <p:cNvPicPr>
            <a:picLocks noChangeAspect="1" noChangeArrowheads="1"/>
          </p:cNvPicPr>
          <p:nvPr userDrawn="1"/>
        </p:nvPicPr>
        <p:blipFill>
          <a:blip r:embed="rId2" cstate="print"/>
          <a:srcRect/>
          <a:stretch>
            <a:fillRect/>
          </a:stretch>
        </p:blipFill>
        <p:spPr bwMode="auto">
          <a:xfrm>
            <a:off x="11312525" y="71438"/>
            <a:ext cx="819150" cy="820737"/>
          </a:xfrm>
          <a:prstGeom prst="rect">
            <a:avLst/>
          </a:prstGeom>
          <a:noFill/>
          <a:ln w="9525">
            <a:noFill/>
            <a:miter lim="800000"/>
            <a:headEnd/>
            <a:tailEnd/>
          </a:ln>
        </p:spPr>
      </p:pic>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8917" y="1599598"/>
            <a:ext cx="10977343" cy="452664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876300" y="433587"/>
            <a:ext cx="10440989" cy="677108"/>
          </a:xfrm>
          <a:prstGeom prst="rect">
            <a:avLst/>
          </a:prstGeom>
        </p:spPr>
        <p:txBody>
          <a:bodyPr/>
          <a:lstStyle/>
          <a:p>
            <a:r>
              <a:rPr lang="en-US" smtClean="0"/>
              <a:t>Click to edit Master title style</a:t>
            </a:r>
            <a:endParaRPr lang="en-US"/>
          </a:p>
        </p:txBody>
      </p:sp>
      <p:sp>
        <p:nvSpPr>
          <p:cNvPr id="3" name="Rectangle 68"/>
          <p:cNvSpPr>
            <a:spLocks noGrp="1" noChangeArrowheads="1"/>
          </p:cNvSpPr>
          <p:nvPr>
            <p:ph idx="1"/>
          </p:nvPr>
        </p:nvSpPr>
        <p:spPr bwMode="auto">
          <a:xfrm>
            <a:off x="876300" y="1260279"/>
            <a:ext cx="10440989" cy="4717440"/>
          </a:xfrm>
          <a:prstGeom prst="rect">
            <a:avLst/>
          </a:prstGeom>
          <a:noFill/>
          <a:ln w="9525">
            <a:noFill/>
            <a:miter lim="800000"/>
            <a:headEnd/>
            <a:tailEnd/>
          </a:ln>
        </p:spPr>
        <p:txBody>
          <a:bodyPr/>
          <a:lstStyle>
            <a:lvl1pPr marL="273050" indent="-273050">
              <a:spcAft>
                <a:spcPts val="0"/>
              </a:spcAft>
              <a:buFont typeface="Arial" pitchFamily="34" charset="0"/>
              <a:buChar char="•"/>
              <a:defRPr sz="2800">
                <a:solidFill>
                  <a:srgbClr val="006699"/>
                </a:solidFill>
              </a:defRPr>
            </a:lvl1pPr>
            <a:lvl2pPr>
              <a:defRPr sz="2000"/>
            </a:lvl2pPr>
            <a:lvl3pPr>
              <a:defRPr sz="2000"/>
            </a:lvl3pPr>
            <a:lvl4pPr>
              <a:buFont typeface="Arial" pitchFamily="34" charset="0"/>
              <a:buChar char="•"/>
              <a:defRPr/>
            </a:lvl4pPr>
            <a:lvl6pPr marL="804863" indent="-347663">
              <a:spcAft>
                <a:spcPts val="1200"/>
              </a:spcAft>
              <a:buFont typeface="Courier New" pitchFamily="49" charset="0"/>
              <a:buChar char="o"/>
              <a:defRPr sz="2400">
                <a:solidFill>
                  <a:schemeClr val="tx1"/>
                </a:solidFill>
              </a:defRPr>
            </a:lvl6pPr>
            <a:lvl7pPr marL="1255713" indent="-341313">
              <a:spcAft>
                <a:spcPts val="1200"/>
              </a:spcAft>
              <a:buFont typeface="FrutigerNext LT Medium" pitchFamily="34" charset="0"/>
              <a:buChar char="–"/>
              <a:defRPr sz="2000" b="0" i="1">
                <a:solidFill>
                  <a:schemeClr val="tx1"/>
                </a:solidFill>
              </a:defRPr>
            </a:lvl7pPr>
          </a:lstStyle>
          <a:p>
            <a:pPr lvl="0"/>
            <a:r>
              <a:rPr lang="zh-CN" altLang="en-US" dirty="0" smtClean="0"/>
              <a:t>单击此处编辑母版文本样式</a:t>
            </a:r>
          </a:p>
          <a:p>
            <a:pPr lvl="1"/>
            <a:r>
              <a:rPr lang="zh-CN" altLang="en-US" dirty="0" smtClean="0"/>
              <a:t>第二级</a:t>
            </a:r>
          </a:p>
          <a:p>
            <a:pPr lvl="2"/>
            <a:r>
              <a:rPr lang="zh-CN" altLang="en-US" dirty="0" smtClean="0"/>
              <a:t>第三级</a:t>
            </a:r>
          </a:p>
        </p:txBody>
      </p:sp>
    </p:spTree>
  </p:cSld>
  <p:clrMapOvr>
    <a:masterClrMapping/>
  </p:clrMapOvr>
  <p:transition advClick="0" advTm="8000">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036B7AFC-C567-4562-A4AB-D72288ACBC35}"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5" name="Picture 2" descr="Logo"/>
          <p:cNvPicPr>
            <a:picLocks noChangeAspect="1" noChangeArrowheads="1"/>
          </p:cNvPicPr>
          <p:nvPr userDrawn="1"/>
        </p:nvPicPr>
        <p:blipFill>
          <a:blip r:embed="rId2" cstate="print"/>
          <a:srcRect/>
          <a:stretch>
            <a:fillRect/>
          </a:stretch>
        </p:blipFill>
        <p:spPr bwMode="auto">
          <a:xfrm>
            <a:off x="11312525" y="71438"/>
            <a:ext cx="819150" cy="820737"/>
          </a:xfrm>
          <a:prstGeom prst="rect">
            <a:avLst/>
          </a:prstGeom>
          <a:noFill/>
          <a:ln w="9525">
            <a:noFill/>
            <a:miter lim="800000"/>
            <a:headEnd/>
            <a:tailEnd/>
          </a:ln>
        </p:spPr>
      </p:pic>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8917" y="1599598"/>
            <a:ext cx="10977343" cy="452664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8916" y="1599598"/>
            <a:ext cx="5397802"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86583" y="1599598"/>
            <a:ext cx="5399677"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23880FD6-5C71-40D6-A3B4-8B87FB826268}" type="slidenum">
              <a:rPr lang="de-DE" altLang="zh-CN"/>
              <a:pPr>
                <a:defRPr/>
              </a:pPr>
              <a:t>‹#›</a:t>
            </a:fld>
            <a:endParaRPr lang="en-GB"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0953A2E8-6A80-48CE-90E2-A07D92205D17}" type="slidenum">
              <a:rPr lang="de-DE" altLang="zh-CN"/>
              <a:pPr>
                <a:defRPr/>
              </a:pPr>
              <a:t>‹#›</a:t>
            </a:fld>
            <a:endParaRPr lang="en-GB"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697" y="4800298"/>
            <a:ext cx="7316356" cy="56696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697" y="612324"/>
            <a:ext cx="7316356" cy="411540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697" y="5367264"/>
            <a:ext cx="7316356" cy="8043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C674A73F-F34D-4E5F-BA28-FE5170A7946B}" type="slidenum">
              <a:rPr lang="de-DE" altLang="zh-CN"/>
              <a:pPr>
                <a:defRPr/>
              </a:pPr>
              <a:t>‹#›</a:t>
            </a:fld>
            <a:endParaRPr lang="en-GB"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1599598"/>
            <a:ext cx="10977343" cy="452664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69BFB855-21DE-4DE6-8B22-8D212A3033F5}" type="slidenum">
              <a:rPr lang="de-DE" altLang="zh-CN"/>
              <a:pPr>
                <a:defRPr/>
              </a:pPr>
              <a:t>‹#›</a:t>
            </a:fld>
            <a:endParaRPr lang="en-GB"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329" y="275169"/>
            <a:ext cx="2742931" cy="585107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275169"/>
            <a:ext cx="8054547" cy="585107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46C57DE5-73EC-4AF5-86AB-47A44A80034C}" type="slidenum">
              <a:rPr lang="de-DE" altLang="zh-CN"/>
              <a:pPr>
                <a:defRPr/>
              </a:pPr>
              <a:t>‹#›</a:t>
            </a:fld>
            <a:endParaRPr lang="en-GB"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12523" y="225425"/>
            <a:ext cx="10329905" cy="871538"/>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70178" y="1641475"/>
            <a:ext cx="5062267"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35698" y="1641475"/>
            <a:ext cx="5064386"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9" descr="Logo"/>
          <p:cNvPicPr preferRelativeResize="0">
            <a:picLocks noChangeArrowheads="1"/>
          </p:cNvPicPr>
          <p:nvPr/>
        </p:nvPicPr>
        <p:blipFill>
          <a:blip r:embed="rId2" cstate="print"/>
          <a:srcRect/>
          <a:stretch>
            <a:fillRect/>
          </a:stretch>
        </p:blipFill>
        <p:spPr bwMode="auto">
          <a:xfrm>
            <a:off x="10013950" y="5589588"/>
            <a:ext cx="1019175" cy="763587"/>
          </a:xfrm>
          <a:prstGeom prst="rect">
            <a:avLst/>
          </a:prstGeom>
          <a:noFill/>
          <a:ln w="9525">
            <a:noFill/>
            <a:miter lim="800000"/>
            <a:headEnd/>
            <a:tailEnd/>
          </a:ln>
        </p:spPr>
      </p:pic>
      <p:pic>
        <p:nvPicPr>
          <p:cNvPr id="5" name="Picture 10" descr="2"/>
          <p:cNvPicPr>
            <a:picLocks noChangeAspect="1" noChangeArrowheads="1"/>
          </p:cNvPicPr>
          <p:nvPr/>
        </p:nvPicPr>
        <p:blipFill>
          <a:blip r:embed="rId3" cstate="print"/>
          <a:srcRect/>
          <a:stretch>
            <a:fillRect/>
          </a:stretch>
        </p:blipFill>
        <p:spPr bwMode="auto">
          <a:xfrm>
            <a:off x="0" y="782638"/>
            <a:ext cx="12195175" cy="3810000"/>
          </a:xfrm>
          <a:prstGeom prst="rect">
            <a:avLst/>
          </a:prstGeom>
          <a:noFill/>
          <a:ln w="9525">
            <a:noFill/>
            <a:miter lim="800000"/>
            <a:headEnd/>
            <a:tailEnd/>
          </a:ln>
        </p:spPr>
      </p:pic>
      <p:sp>
        <p:nvSpPr>
          <p:cNvPr id="6" name="Text Box 20"/>
          <p:cNvSpPr txBox="1">
            <a:spLocks noChangeArrowheads="1"/>
          </p:cNvSpPr>
          <p:nvPr/>
        </p:nvSpPr>
        <p:spPr bwMode="auto">
          <a:xfrm>
            <a:off x="869950" y="6207125"/>
            <a:ext cx="2613025" cy="265113"/>
          </a:xfrm>
          <a:prstGeom prst="rect">
            <a:avLst/>
          </a:prstGeom>
          <a:noFill/>
          <a:ln w="9525">
            <a:noFill/>
            <a:miter lim="800000"/>
            <a:headEnd/>
            <a:tailEnd/>
          </a:ln>
        </p:spPr>
        <p:txBody>
          <a:bodyPr wrap="none" lIns="80124" tIns="40063" rIns="80124" bIns="40063">
            <a:spAutoFit/>
          </a:bodyPr>
          <a:lstStyle/>
          <a:p>
            <a:pPr defTabSz="801688" eaLnBrk="0" hangingPunct="0">
              <a:defRPr/>
            </a:pPr>
            <a:r>
              <a:rPr lang="en-US" altLang="zh-CN" sz="1200">
                <a:solidFill>
                  <a:srgbClr val="000000"/>
                </a:solidFill>
                <a:latin typeface="FrutigerNext LT Bold"/>
                <a:ea typeface="MS PGothic" pitchFamily="34" charset="-128"/>
              </a:rPr>
              <a:t>HUAWEI TECHNOLOGIES CO., LTD.</a:t>
            </a:r>
            <a:endParaRPr lang="en-US" altLang="zh-CN" sz="2200">
              <a:solidFill>
                <a:srgbClr val="000000"/>
              </a:solidFill>
              <a:latin typeface="Arial" pitchFamily="34" charset="0"/>
              <a:ea typeface="MS PGothic" pitchFamily="34" charset="-128"/>
            </a:endParaRPr>
          </a:p>
        </p:txBody>
      </p:sp>
      <p:sp>
        <p:nvSpPr>
          <p:cNvPr id="7" name="Text Box 22"/>
          <p:cNvSpPr txBox="1">
            <a:spLocks noChangeArrowheads="1"/>
          </p:cNvSpPr>
          <p:nvPr/>
        </p:nvSpPr>
        <p:spPr bwMode="auto">
          <a:xfrm>
            <a:off x="9636125" y="4094163"/>
            <a:ext cx="1447800" cy="265112"/>
          </a:xfrm>
          <a:prstGeom prst="rect">
            <a:avLst/>
          </a:prstGeom>
          <a:noFill/>
          <a:ln w="9525">
            <a:noFill/>
            <a:miter lim="800000"/>
            <a:headEnd/>
            <a:tailEnd/>
          </a:ln>
        </p:spPr>
        <p:txBody>
          <a:bodyPr wrap="none" lIns="80124" tIns="40063" rIns="80124" bIns="40063">
            <a:spAutoFit/>
          </a:bodyPr>
          <a:lstStyle/>
          <a:p>
            <a:pPr defTabSz="801688" eaLnBrk="0" hangingPunct="0">
              <a:defRPr/>
            </a:pPr>
            <a:r>
              <a:rPr lang="en-US" altLang="zh-CN" sz="1200">
                <a:solidFill>
                  <a:srgbClr val="FFFFFF"/>
                </a:solidFill>
                <a:latin typeface="FrutigerNext LT Regular" pitchFamily="34" charset="0"/>
                <a:ea typeface="MS PGothic" pitchFamily="34" charset="-128"/>
              </a:rPr>
              <a:t>www.huawei.com</a:t>
            </a:r>
          </a:p>
        </p:txBody>
      </p:sp>
      <p:sp>
        <p:nvSpPr>
          <p:cNvPr id="8" name="Rectangle 23"/>
          <p:cNvSpPr>
            <a:spLocks noChangeArrowheads="1"/>
          </p:cNvSpPr>
          <p:nvPr/>
        </p:nvSpPr>
        <p:spPr bwMode="auto">
          <a:xfrm>
            <a:off x="5314950" y="6207125"/>
            <a:ext cx="1641475" cy="265113"/>
          </a:xfrm>
          <a:prstGeom prst="rect">
            <a:avLst/>
          </a:prstGeom>
          <a:noFill/>
          <a:ln w="9525" algn="ctr">
            <a:noFill/>
            <a:miter lim="800000"/>
            <a:headEnd/>
            <a:tailEnd/>
          </a:ln>
          <a:effectLst/>
        </p:spPr>
        <p:txBody>
          <a:bodyPr wrap="none" lIns="80092" tIns="40044" rIns="80092" bIns="40044">
            <a:spAutoFit/>
          </a:bodyPr>
          <a:lstStyle/>
          <a:p>
            <a:pPr defTabSz="801688" eaLnBrk="0" hangingPunct="0">
              <a:defRPr/>
            </a:pPr>
            <a:r>
              <a:rPr lang="en-US" altLang="zh-CN" sz="1200">
                <a:solidFill>
                  <a:srgbClr val="000000"/>
                </a:solidFill>
                <a:latin typeface="FrutigerNext LT Bold" pitchFamily="20" charset="0"/>
                <a:ea typeface="MS PGothic" pitchFamily="34" charset="-128"/>
              </a:rPr>
              <a:t>Huawei Confidential </a:t>
            </a:r>
          </a:p>
        </p:txBody>
      </p:sp>
      <p:sp>
        <p:nvSpPr>
          <p:cNvPr id="9" name="Rectangle 25"/>
          <p:cNvSpPr>
            <a:spLocks noChangeArrowheads="1"/>
          </p:cNvSpPr>
          <p:nvPr/>
        </p:nvSpPr>
        <p:spPr bwMode="auto">
          <a:xfrm>
            <a:off x="9059863" y="247650"/>
            <a:ext cx="1401762" cy="296863"/>
          </a:xfrm>
          <a:prstGeom prst="rect">
            <a:avLst/>
          </a:prstGeom>
          <a:noFill/>
          <a:ln w="9525" algn="ctr">
            <a:noFill/>
            <a:miter lim="800000"/>
            <a:headEnd/>
            <a:tailEnd/>
          </a:ln>
          <a:effectLst/>
        </p:spPr>
        <p:txBody>
          <a:bodyPr wrap="none" lIns="80092" tIns="40044" rIns="80092" bIns="40044">
            <a:spAutoFit/>
          </a:bodyPr>
          <a:lstStyle/>
          <a:p>
            <a:pPr defTabSz="801688" eaLnBrk="0" hangingPunct="0">
              <a:defRPr/>
            </a:pPr>
            <a:r>
              <a:rPr lang="en-US" altLang="zh-CN" sz="1400" b="1">
                <a:solidFill>
                  <a:srgbClr val="666666"/>
                </a:solidFill>
                <a:latin typeface="FrutigerNext LT Regular" pitchFamily="34" charset="0"/>
                <a:ea typeface="MS PGothic" pitchFamily="34" charset="-128"/>
              </a:rPr>
              <a:t>Security Level:</a:t>
            </a:r>
            <a:r>
              <a:rPr lang="zh-CN" altLang="en-US" sz="1400" b="1">
                <a:solidFill>
                  <a:srgbClr val="666666"/>
                </a:solidFill>
                <a:latin typeface="FrutigerNext LT Regular" pitchFamily="34" charset="0"/>
                <a:ea typeface="MS PGothic" pitchFamily="34" charset="-128"/>
              </a:rPr>
              <a:t> </a:t>
            </a:r>
          </a:p>
        </p:txBody>
      </p:sp>
      <p:sp>
        <p:nvSpPr>
          <p:cNvPr id="10" name="Text Box 66"/>
          <p:cNvSpPr txBox="1">
            <a:spLocks noChangeArrowheads="1"/>
          </p:cNvSpPr>
          <p:nvPr/>
        </p:nvSpPr>
        <p:spPr bwMode="auto">
          <a:xfrm>
            <a:off x="-2625725" y="1322388"/>
            <a:ext cx="2625725" cy="3752850"/>
          </a:xfrm>
          <a:prstGeom prst="rect">
            <a:avLst/>
          </a:prstGeom>
          <a:noFill/>
          <a:ln w="9525" algn="ctr">
            <a:noFill/>
            <a:miter lim="800000"/>
            <a:headEnd/>
            <a:tailEnd/>
          </a:ln>
          <a:effectLst/>
        </p:spPr>
        <p:txBody>
          <a:bodyPr lIns="80139" tIns="40069" rIns="80139" bIns="40069">
            <a:spAutoFit/>
          </a:bodyPr>
          <a:lstStyle/>
          <a:p>
            <a:pPr algn="r" defTabSz="801688" eaLnBrk="0" hangingPunct="0">
              <a:lnSpc>
                <a:spcPct val="125000"/>
              </a:lnSpc>
              <a:defRPr/>
            </a:pPr>
            <a:r>
              <a:rPr lang="zh-CN" altLang="en-US" sz="1100">
                <a:solidFill>
                  <a:srgbClr val="FFFFFF"/>
                </a:solidFill>
                <a:latin typeface="Arial" pitchFamily="34" charset="0"/>
                <a:ea typeface="华文细黑" pitchFamily="2" charset="-122"/>
              </a:rPr>
              <a:t>英文标题</a:t>
            </a:r>
            <a:r>
              <a:rPr lang="en-US" altLang="zh-CN" sz="1100">
                <a:solidFill>
                  <a:srgbClr val="FFFFFF"/>
                </a:solidFill>
                <a:latin typeface="Arial" pitchFamily="34" charset="0"/>
                <a:ea typeface="华文细黑" pitchFamily="2" charset="-122"/>
              </a:rPr>
              <a:t>:40-47pt  </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副标题</a:t>
            </a:r>
            <a:r>
              <a:rPr lang="en-US" altLang="zh-CN" sz="1100">
                <a:solidFill>
                  <a:srgbClr val="FFFFFF"/>
                </a:solidFill>
                <a:latin typeface="Arial" pitchFamily="34" charset="0"/>
                <a:ea typeface="华文细黑" pitchFamily="2" charset="-122"/>
              </a:rPr>
              <a:t>:26-30pt</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反白</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内部使用字体 </a:t>
            </a:r>
            <a:r>
              <a:rPr lang="en-US" altLang="zh-CN" sz="1100">
                <a:solidFill>
                  <a:srgbClr val="FFFFFF"/>
                </a:solidFill>
                <a:latin typeface="Arial" pitchFamily="34" charset="0"/>
                <a:ea typeface="华文细黑" pitchFamily="2" charset="-122"/>
              </a:rPr>
              <a:t>:</a:t>
            </a:r>
          </a:p>
          <a:p>
            <a:pPr algn="r" defTabSz="801688" eaLnBrk="0" hangingPunct="0">
              <a:lnSpc>
                <a:spcPct val="125000"/>
              </a:lnSpc>
              <a:defRPr/>
            </a:pPr>
            <a:r>
              <a:rPr lang="en-US" altLang="zh-CN" sz="1100">
                <a:solidFill>
                  <a:srgbClr val="FFFFFF"/>
                </a:solidFill>
                <a:latin typeface="Arial" pitchFamily="34" charset="0"/>
                <a:ea typeface="华文细黑" pitchFamily="2" charset="-122"/>
              </a:rPr>
              <a:t>FrutigerNext LT Medium</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外部使用字体 </a:t>
            </a:r>
            <a:r>
              <a:rPr lang="en-US" altLang="zh-CN" sz="1100">
                <a:solidFill>
                  <a:srgbClr val="FFFFFF"/>
                </a:solidFill>
                <a:latin typeface="Arial" pitchFamily="34" charset="0"/>
                <a:ea typeface="华文细黑" pitchFamily="2" charset="-122"/>
              </a:rPr>
              <a:t>: Arial</a:t>
            </a: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r>
              <a:rPr lang="zh-CN" altLang="en-US" sz="1100">
                <a:solidFill>
                  <a:srgbClr val="FFFFFF"/>
                </a:solidFill>
                <a:latin typeface="Arial" pitchFamily="34" charset="0"/>
                <a:ea typeface="华文细黑" pitchFamily="2" charset="-122"/>
              </a:rPr>
              <a:t>中文标题</a:t>
            </a:r>
            <a:r>
              <a:rPr lang="en-US" altLang="zh-CN" sz="1100">
                <a:solidFill>
                  <a:srgbClr val="FFFFFF"/>
                </a:solidFill>
                <a:latin typeface="Arial" pitchFamily="34" charset="0"/>
                <a:ea typeface="华文细黑" pitchFamily="2" charset="-122"/>
              </a:rPr>
              <a:t>:35-47pt</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黑体</a:t>
            </a:r>
          </a:p>
          <a:p>
            <a:pPr algn="r" defTabSz="801688" eaLnBrk="0" hangingPunct="0">
              <a:lnSpc>
                <a:spcPct val="125000"/>
              </a:lnSpc>
              <a:defRPr/>
            </a:pPr>
            <a:r>
              <a:rPr lang="en-US" altLang="zh-CN" sz="1100">
                <a:solidFill>
                  <a:srgbClr val="FFFFFF"/>
                </a:solidFill>
                <a:latin typeface="Arial" pitchFamily="34" charset="0"/>
                <a:ea typeface="华文细黑" pitchFamily="2" charset="-122"/>
              </a:rPr>
              <a:t>  </a:t>
            </a:r>
            <a:r>
              <a:rPr lang="zh-CN" altLang="en-US" sz="1100">
                <a:solidFill>
                  <a:srgbClr val="FFFFFF"/>
                </a:solidFill>
                <a:latin typeface="Arial" pitchFamily="34" charset="0"/>
                <a:ea typeface="华文细黑" pitchFamily="2" charset="-122"/>
              </a:rPr>
              <a:t>副标题</a:t>
            </a:r>
            <a:r>
              <a:rPr lang="en-US" altLang="zh-CN" sz="1100">
                <a:solidFill>
                  <a:srgbClr val="FFFFFF"/>
                </a:solidFill>
                <a:latin typeface="Arial" pitchFamily="34" charset="0"/>
                <a:ea typeface="华文细黑" pitchFamily="2" charset="-122"/>
              </a:rPr>
              <a:t>:24-28pt</a:t>
            </a: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反白</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细黑体</a:t>
            </a: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spcBef>
                <a:spcPct val="50000"/>
              </a:spcBef>
              <a:defRPr/>
            </a:pPr>
            <a:endParaRPr lang="zh-CN" altLang="en-US" sz="1100">
              <a:solidFill>
                <a:srgbClr val="000000"/>
              </a:solidFill>
              <a:latin typeface="Arial" pitchFamily="34" charset="0"/>
              <a:ea typeface="华文细黑" pitchFamily="2" charset="-122"/>
            </a:endParaRPr>
          </a:p>
        </p:txBody>
      </p:sp>
      <p:sp>
        <p:nvSpPr>
          <p:cNvPr id="44047" name="Rectangle 15"/>
          <p:cNvSpPr>
            <a:spLocks noGrp="1" noChangeArrowheads="1"/>
          </p:cNvSpPr>
          <p:nvPr>
            <p:ph type="ctrTitle" sz="quarter"/>
          </p:nvPr>
        </p:nvSpPr>
        <p:spPr>
          <a:xfrm>
            <a:off x="849006" y="1392239"/>
            <a:ext cx="7073624" cy="1666875"/>
          </a:xfrm>
        </p:spPr>
        <p:txBody>
          <a:bodyPr/>
          <a:lstStyle>
            <a:lvl1pPr>
              <a:defRPr sz="4300" b="1">
                <a:solidFill>
                  <a:schemeClr val="bg1"/>
                </a:solidFill>
              </a:defRPr>
            </a:lvl1pPr>
          </a:lstStyle>
          <a:p>
            <a:r>
              <a:rPr lang="zh-CN" altLang="en-US"/>
              <a:t>单击此处编辑母版标题样式</a:t>
            </a:r>
          </a:p>
        </p:txBody>
      </p:sp>
      <p:sp>
        <p:nvSpPr>
          <p:cNvPr id="44048" name="Rectangle 16"/>
          <p:cNvSpPr>
            <a:spLocks noGrp="1" noChangeArrowheads="1"/>
          </p:cNvSpPr>
          <p:nvPr>
            <p:ph type="subTitle" sz="quarter" idx="1"/>
          </p:nvPr>
        </p:nvSpPr>
        <p:spPr>
          <a:xfrm>
            <a:off x="912522" y="3182939"/>
            <a:ext cx="7075742" cy="865187"/>
          </a:xfrm>
        </p:spPr>
        <p:txBody>
          <a:bodyPr lIns="80139" tIns="40069" rIns="80139" bIns="40069"/>
          <a:lstStyle>
            <a:lvl1pPr marL="0" indent="0">
              <a:buFont typeface="Wingdings" pitchFamily="2" charset="2"/>
              <a:buNone/>
              <a:defRPr sz="2800">
                <a:solidFill>
                  <a:schemeClr val="bg1"/>
                </a:solidFill>
                <a:latin typeface="华文细黑" pitchFamily="2" charset="-122"/>
              </a:defRPr>
            </a:lvl1pPr>
          </a:lstStyle>
          <a:p>
            <a:r>
              <a:rPr lang="zh-CN" altLang="en-US"/>
              <a:t>单击此处编辑母版副标题样式</a:t>
            </a:r>
          </a:p>
        </p:txBody>
      </p:sp>
      <p:sp>
        <p:nvSpPr>
          <p:cNvPr id="11" name="Rectangle 26"/>
          <p:cNvSpPr>
            <a:spLocks noGrp="1" noChangeArrowheads="1"/>
          </p:cNvSpPr>
          <p:nvPr>
            <p:ph type="dt" sz="quarter" idx="10"/>
          </p:nvPr>
        </p:nvSpPr>
        <p:spPr>
          <a:xfrm>
            <a:off x="912813" y="282575"/>
            <a:ext cx="2844800" cy="474663"/>
          </a:xfrm>
        </p:spPr>
        <p:txBody>
          <a:bodyPr lIns="80139" tIns="40069" rIns="80139" bIns="40069"/>
          <a:lstStyle>
            <a:lvl1pPr>
              <a:lnSpc>
                <a:spcPct val="100000"/>
              </a:lnSpc>
              <a:defRPr>
                <a:latin typeface="FrutigerNext LT Regular" pitchFamily="34" charset="0"/>
                <a:ea typeface="SimSun" pitchFamily="2" charset="-122"/>
              </a:defRPr>
            </a:lvl1pPr>
          </a:lstStyle>
          <a:p>
            <a:pPr>
              <a:defRPr/>
            </a:pPr>
            <a:fld id="{88C64CA3-1B33-4A0E-AE37-0068603B9816}" type="datetime1">
              <a:rPr lang="zh-CN" altLang="en-US"/>
              <a:pPr>
                <a:defRPr/>
              </a:pPr>
              <a:t>2015/11/30</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8916" y="1599598"/>
            <a:ext cx="5397802"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86583" y="1599598"/>
            <a:ext cx="5399677"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7C76E3CA-4740-4FF8-8A9C-C254798EDBC8}" type="slidenum">
              <a:rPr lang="de-DE" altLang="zh-CN"/>
              <a:pPr>
                <a:defRPr/>
              </a:pPr>
              <a:t>‹#›</a:t>
            </a:fld>
            <a:endParaRPr lang="en-GB"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5" y="2906713"/>
            <a:ext cx="10365899"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03CD4352-B031-4149-A9E4-38C03042DB90}" type="slidenum">
              <a:rPr lang="de-DE" altLang="zh-CN"/>
              <a:pPr>
                <a:defRPr/>
              </a:pPr>
              <a:t>‹#›</a:t>
            </a:fld>
            <a:endParaRPr lang="en-GB"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70178" y="1641475"/>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58497" y="1641475"/>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67D89738-B38B-4E48-ABC3-3A190BF177A0}" type="slidenum">
              <a:rPr lang="de-DE" altLang="zh-CN"/>
              <a:pPr>
                <a:defRPr/>
              </a:pPr>
              <a:t>‹#›</a:t>
            </a:fld>
            <a:endParaRPr lang="en-GB"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0" y="1535113"/>
            <a:ext cx="539043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84A1649A-58AC-444C-8F93-A05D7FEDD771}" type="slidenum">
              <a:rPr lang="de-DE" altLang="zh-CN"/>
              <a:pPr>
                <a:defRPr/>
              </a:pPr>
              <a:t>‹#›</a:t>
            </a:fld>
            <a:endParaRPr lang="en-GB" alt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138BB6D0-465B-4AE3-94F2-26E5AF0D79F7}" type="slidenum">
              <a:rPr lang="de-DE" altLang="zh-CN"/>
              <a:pPr>
                <a:defRPr/>
              </a:pPr>
              <a:t>‹#›</a:t>
            </a:fld>
            <a:endParaRPr lang="en-GB" altLang="zh-C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2D3002DD-5955-440A-A99E-06C5C25DC438}" type="slidenum">
              <a:rPr lang="de-DE" altLang="zh-CN"/>
              <a:pPr>
                <a:defRPr/>
              </a:pPr>
              <a:t>‹#›</a:t>
            </a:fld>
            <a:endParaRPr lang="en-GB" altLang="zh-CN"/>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3050"/>
            <a:ext cx="401212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59" y="1435101"/>
            <a:ext cx="401212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4B631D1C-C43E-4BF6-B2CA-6F5F137D02C8}" type="slidenum">
              <a:rPr lang="de-DE" altLang="zh-CN"/>
              <a:pPr>
                <a:defRPr/>
              </a:pPr>
              <a:t>‹#›</a:t>
            </a:fld>
            <a:endParaRPr lang="en-GB" altLang="zh-CN"/>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C52AE381-267F-4D83-9EAD-B599B756BDDF}" type="slidenum">
              <a:rPr lang="de-DE" altLang="zh-CN"/>
              <a:pPr>
                <a:defRPr/>
              </a:pPr>
              <a:t>‹#›</a:t>
            </a:fld>
            <a:endParaRPr lang="en-GB" altLang="zh-CN"/>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6925B6DC-4401-40BA-A788-96C6F9580B7A}" type="slidenum">
              <a:rPr lang="de-DE" altLang="zh-CN"/>
              <a:pPr>
                <a:defRPr/>
              </a:pPr>
              <a:t>‹#›</a:t>
            </a:fld>
            <a:endParaRPr lang="en-GB" altLang="zh-CN"/>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03392" y="430214"/>
            <a:ext cx="2642288" cy="54054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70177" y="430214"/>
            <a:ext cx="7729962" cy="54054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5B3EBC70-B69C-4DD2-8BCE-C49ECCBC02C1}" type="slidenum">
              <a:rPr lang="de-DE" altLang="zh-CN"/>
              <a:pPr>
                <a:defRPr/>
              </a:pPr>
              <a:t>‹#›</a:t>
            </a:fld>
            <a:endParaRPr lang="en-GB"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65A2AE45-FDD4-4BE0-BC2F-465FA59BBB3D}" type="slidenum">
              <a:rPr lang="de-DE" altLang="zh-CN"/>
              <a:pPr>
                <a:defRPr/>
              </a:pPr>
              <a:t>‹#›</a:t>
            </a:fld>
            <a:endParaRPr lang="en-GB" altLang="zh-C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870177" y="430214"/>
            <a:ext cx="10329905" cy="871537"/>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70178" y="1641475"/>
            <a:ext cx="5185066" cy="41941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58497" y="1641475"/>
            <a:ext cx="5187184" cy="41941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F2C7EC66-AB35-471A-9E00-206B8E4F0709}" type="slidenum">
              <a:rPr lang="de-DE" altLang="zh-CN"/>
              <a:pPr>
                <a:defRPr/>
              </a:pPr>
              <a:t>‹#›</a:t>
            </a:fld>
            <a:endParaRPr lang="en-GB" altLang="zh-CN"/>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870177" y="430214"/>
            <a:ext cx="10329905" cy="871537"/>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870177" y="1641475"/>
            <a:ext cx="10575503" cy="4194175"/>
          </a:xfrm>
        </p:spPr>
        <p:txBody>
          <a:bodyPr/>
          <a:lstStyle/>
          <a:p>
            <a:pPr lvl="0"/>
            <a:endParaRPr lang="zh-CN" altLang="en-US" noProof="0" smtClean="0"/>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2974147D-0AE3-4799-805A-45FBE6B1CC6B}" type="slidenum">
              <a:rPr lang="de-DE" altLang="zh-CN"/>
              <a:pPr>
                <a:defRPr/>
              </a:pPr>
              <a:t>‹#›</a:t>
            </a:fld>
            <a:endParaRPr lang="en-GB" altLang="zh-CN"/>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796" y="325440"/>
            <a:ext cx="10179584" cy="871537"/>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1007796" y="1628779"/>
            <a:ext cx="10179584" cy="4194175"/>
          </a:xfrm>
          <a:prstGeom prst="rect">
            <a:avLst/>
          </a:prstGeom>
        </p:spPr>
        <p:txBody>
          <a:bodyPr/>
          <a:lstStyle>
            <a:lvl1pPr>
              <a:defRPr>
                <a:latin typeface="+mn-ea"/>
                <a:ea typeface="+mn-ea"/>
              </a:defRPr>
            </a:lvl1pPr>
            <a:lvl2pPr>
              <a:defRPr>
                <a:latin typeface="+mn-ea"/>
                <a:ea typeface="+mn-ea"/>
              </a:defRPr>
            </a:lvl2pPr>
            <a:lvl3pPr>
              <a:defRPr>
                <a:latin typeface="+mn-ea"/>
                <a:ea typeface="+mn-ea"/>
              </a:defRPr>
            </a:lvl3pPr>
            <a:lvl4pPr>
              <a:defRPr>
                <a:latin typeface="+mn-ea"/>
                <a:ea typeface="+mn-ea"/>
              </a:defRPr>
            </a:lvl4pPr>
            <a:lvl5pPr>
              <a:defRPr>
                <a:latin typeface="+mn-ea"/>
                <a:ea typeface="+mn-ea"/>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65A2AE45-FDD4-4BE0-BC2F-465FA59BBB3D}" type="slidenum">
              <a:rPr lang="de-DE" altLang="zh-CN"/>
              <a:pPr>
                <a:defRPr/>
              </a:pPr>
              <a:t>‹#›</a:t>
            </a:fld>
            <a:endParaRPr lang="en-GB" altLang="zh-CN"/>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pitchFamily="1" charset="0"/>
                <a:ea typeface="ＭＳ Ｐゴシック" pitchFamily="34" charset="-128"/>
              </a:rPr>
              <a:t>Page </a:t>
            </a:r>
            <a:fld id="{8F566089-D990-4AA4-B160-B931BE32CA5A}" type="slidenum">
              <a:rPr lang="de-DE" altLang="zh-CN" sz="1200">
                <a:solidFill>
                  <a:srgbClr val="990000"/>
                </a:solidFill>
                <a:latin typeface="FrutigerNext LT Bold" pitchFamily="1" charset="0"/>
                <a:ea typeface="ＭＳ Ｐゴシック" pitchFamily="34" charset="-128"/>
              </a:rPr>
              <a:pPr eaLnBrk="0" hangingPunct="0">
                <a:lnSpc>
                  <a:spcPct val="85000"/>
                </a:lnSpc>
                <a:defRPr/>
              </a:pPr>
              <a:t>‹#›</a:t>
            </a:fld>
            <a:endParaRPr lang="en-GB" altLang="zh-CN" sz="1200">
              <a:solidFill>
                <a:srgbClr val="990000"/>
              </a:solidFill>
              <a:latin typeface="FrutigerNext LT Bold" pitchFamily="1" charset="0"/>
              <a:ea typeface="ＭＳ Ｐゴシック" pitchFamily="34" charset="-128"/>
            </a:endParaRPr>
          </a:p>
        </p:txBody>
      </p:sp>
      <p:pic>
        <p:nvPicPr>
          <p:cNvPr id="5" name="Picture 2" descr="Logo"/>
          <p:cNvPicPr>
            <a:picLocks noChangeAspect="1" noChangeArrowheads="1"/>
          </p:cNvPicPr>
          <p:nvPr userDrawn="1"/>
        </p:nvPicPr>
        <p:blipFill>
          <a:blip r:embed="rId2" cstate="print"/>
          <a:srcRect/>
          <a:stretch>
            <a:fillRect/>
          </a:stretch>
        </p:blipFill>
        <p:spPr bwMode="auto">
          <a:xfrm>
            <a:off x="11312525" y="71438"/>
            <a:ext cx="819150" cy="820737"/>
          </a:xfrm>
          <a:prstGeom prst="rect">
            <a:avLst/>
          </a:prstGeom>
          <a:noFill/>
          <a:ln w="9525">
            <a:noFill/>
            <a:miter lim="800000"/>
            <a:headEnd/>
            <a:tailEnd/>
          </a:ln>
        </p:spPr>
      </p:pic>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8917" y="1599598"/>
            <a:ext cx="10977343" cy="452664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8916" y="1599598"/>
            <a:ext cx="5397802"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86583" y="1599598"/>
            <a:ext cx="5399677"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B98265B8-574F-479D-B9A5-5647D3CAF447}"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F9F77B1C-D439-46C1-87A1-5F694CF55843}"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697" y="4800298"/>
            <a:ext cx="7316356" cy="56696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697" y="612324"/>
            <a:ext cx="7316356" cy="411540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697" y="5367264"/>
            <a:ext cx="7316356" cy="8043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27BFD71F-0459-4775-93FA-9FDE6031F300}"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1599598"/>
            <a:ext cx="10977343" cy="452664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EB52E8D2-4FD7-42AF-B03F-4BBBE16472D4}"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5AF893B1-6256-404E-B448-029E20C2AC6C}" type="slidenum">
              <a:rPr lang="de-DE" altLang="zh-CN"/>
              <a:pPr>
                <a:defRPr/>
              </a:pPr>
              <a:t>‹#›</a:t>
            </a:fld>
            <a:endParaRPr lang="en-GB" altLang="zh-CN"/>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329" y="275169"/>
            <a:ext cx="2742931" cy="585107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275169"/>
            <a:ext cx="8054547" cy="585107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B92ECA80-A631-449C-BCF3-86E6A835E4D1}"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12523" y="225425"/>
            <a:ext cx="10329905" cy="871538"/>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70178" y="1641475"/>
            <a:ext cx="5062267"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35698" y="1641475"/>
            <a:ext cx="5064386"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1600202"/>
            <a:ext cx="10975975" cy="4525963"/>
          </a:xfrm>
          <a:prstGeom prst="rect">
            <a:avLst/>
          </a:prstGeom>
        </p:spPr>
        <p:txBody>
          <a:bodyPr/>
          <a:lstStyle/>
          <a:p>
            <a:pPr lvl="0"/>
            <a:r>
              <a:rPr lang="en-US" altLang="zh-CN" dirty="0" smtClean="0"/>
              <a:t>Click to edit Master text styles</a:t>
            </a:r>
          </a:p>
          <a:p>
            <a:pPr lvl="1"/>
            <a:r>
              <a:rPr lang="en-US" altLang="zh-CN" dirty="0" smtClean="0"/>
              <a:t>Second level</a:t>
            </a:r>
          </a:p>
          <a:p>
            <a:pPr lvl="2"/>
            <a:r>
              <a:rPr lang="en-US" altLang="zh-CN" dirty="0" smtClean="0"/>
              <a:t>Third level</a:t>
            </a:r>
          </a:p>
          <a:p>
            <a:pPr lvl="3"/>
            <a:r>
              <a:rPr lang="en-US" altLang="zh-CN" dirty="0" smtClean="0"/>
              <a:t>Fourth level</a:t>
            </a:r>
          </a:p>
          <a:p>
            <a:pPr lvl="4"/>
            <a:r>
              <a:rPr lang="en-US" altLang="zh-CN" dirty="0" smtClean="0"/>
              <a:t>Fifth level</a:t>
            </a:r>
            <a:endParaRPr lang="zh-CN" altLang="en-US" dirty="0"/>
          </a:p>
        </p:txBody>
      </p:sp>
      <p:sp>
        <p:nvSpPr>
          <p:cNvPr id="4" name="标题 3"/>
          <p:cNvSpPr>
            <a:spLocks noGrp="1"/>
          </p:cNvSpPr>
          <p:nvPr>
            <p:ph type="title"/>
          </p:nvPr>
        </p:nvSpPr>
        <p:spPr>
          <a:xfrm>
            <a:off x="609600" y="274638"/>
            <a:ext cx="10975975"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 xmlns:p14="http://schemas.microsoft.com/office/powerpoint/2010/main" val="178648300"/>
      </p:ext>
    </p:extLst>
  </p:cSld>
  <p:clrMapOvr>
    <a:masterClrMapping/>
  </p:clrMapOvr>
  <p:transition advClick="0" advTm="8000">
    <p:fade thruBlk="1"/>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025651"/>
            <a:ext cx="7456488" cy="1419225"/>
          </a:xfrm>
          <a:prstGeom prst="rect">
            <a:avLst/>
          </a:prstGeom>
        </p:spPr>
        <p:txBody>
          <a:bodyPr/>
          <a:lstStyle/>
          <a:p>
            <a:r>
              <a:rPr lang="en-US" altLang="zh-CN" smtClean="0"/>
              <a:t>Click to edit Master title style</a:t>
            </a:r>
            <a:endParaRPr lang="zh-CN" altLang="en-US"/>
          </a:p>
        </p:txBody>
      </p:sp>
    </p:spTree>
    <p:extLst>
      <p:ext uri="{BB962C8B-B14F-4D97-AF65-F5344CB8AC3E}">
        <p14:creationId xmlns="" xmlns:p14="http://schemas.microsoft.com/office/powerpoint/2010/main" val="583146130"/>
      </p:ext>
    </p:extLst>
  </p:cSld>
  <p:clrMapOvr>
    <a:masterClrMapping/>
  </p:clrMapOvr>
  <p:transition advClick="0" advTm="8000">
    <p:fade thruBlk="1"/>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81201" y="1"/>
            <a:ext cx="11107588" cy="1063625"/>
          </a:xfrm>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marL="0" indent="0">
              <a:buFont typeface="Arial" pitchFamily="34" charset="0"/>
              <a:buNone/>
              <a:defRPr lang="zh-CN" altLang="en-US" dirty="0">
                <a:latin typeface="+mj-lt"/>
                <a:ea typeface="黑体" pitchFamily="49" charset="-122"/>
              </a:defRPr>
            </a:lvl1pPr>
          </a:lstStyle>
          <a:p>
            <a:pPr lvl="0"/>
            <a:r>
              <a:rPr lang="zh-CN" altLang="en-US" dirty="0" smtClean="0"/>
              <a:t>单击此处编辑母版标题样式</a:t>
            </a:r>
            <a:endParaRPr lang="zh-CN" altLang="en-US" dirty="0"/>
          </a:p>
        </p:txBody>
      </p:sp>
      <p:sp>
        <p:nvSpPr>
          <p:cNvPr id="5" name="文本占位符 4"/>
          <p:cNvSpPr>
            <a:spLocks noGrp="1"/>
          </p:cNvSpPr>
          <p:nvPr>
            <p:ph type="body" sz="quarter" idx="10"/>
          </p:nvPr>
        </p:nvSpPr>
        <p:spPr>
          <a:xfrm>
            <a:off x="912815" y="1714504"/>
            <a:ext cx="10975975" cy="4162425"/>
          </a:xfrm>
          <a:prstGeom prst="rect">
            <a:avLst/>
          </a:prstGeom>
        </p:spPr>
        <p:txBody>
          <a:bodyPr/>
          <a:lstStyle>
            <a:lvl1pPr marL="266700" indent="-266700">
              <a:buClr>
                <a:schemeClr val="tx1">
                  <a:lumMod val="65000"/>
                  <a:lumOff val="35000"/>
                </a:schemeClr>
              </a:buClr>
              <a:buSzPct val="70000"/>
              <a:buFont typeface="Wingdings" pitchFamily="2" charset="2"/>
              <a:buChar char="l"/>
              <a:defRPr sz="2000" b="0">
                <a:solidFill>
                  <a:srgbClr val="333333"/>
                </a:solidFill>
                <a:latin typeface="+mn-lt"/>
                <a:ea typeface="+mn-ea"/>
              </a:defRPr>
            </a:lvl1pPr>
          </a:lstStyle>
          <a:p>
            <a:pPr lvl="0"/>
            <a:r>
              <a:rPr lang="zh-CN" altLang="en-US" dirty="0" smtClean="0"/>
              <a:t>单击此处编辑母版文本样式</a:t>
            </a:r>
            <a:endParaRPr lang="zh-CN" altLang="en-US" dirty="0"/>
          </a:p>
        </p:txBody>
      </p:sp>
    </p:spTree>
  </p:cSld>
  <p:clrMapOvr>
    <a:masterClrMapping/>
  </p:clrMapOvr>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duotone>
              <a:schemeClr val="bg2">
                <a:shade val="45000"/>
                <a:satMod val="135000"/>
              </a:schemeClr>
              <a:prstClr val="white"/>
            </a:duotone>
          </a:blip>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5"/>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95"/>
            <a:ext cx="1409700" cy="174407"/>
          </a:xfrm>
          <a:prstGeom prst="rect">
            <a:avLst/>
          </a:prstGeom>
          <a:noFill/>
          <a:ln w="9525">
            <a:noFill/>
            <a:miter lim="800000"/>
            <a:headEnd/>
            <a:tailEnd/>
          </a:ln>
          <a:effectLst/>
        </p:spPr>
        <p:txBody>
          <a:bodyPr wrap="square" lIns="0" tIns="0" rIns="0" bIns="0" anchor="ctr" anchorCtr="0">
            <a:spAutoFit/>
          </a:bodyPr>
          <a:lstStyle/>
          <a:p>
            <a:pPr defTabSz="783557" eaLnBrk="0" hangingPunct="0">
              <a:lnSpc>
                <a:spcPct val="85000"/>
              </a:lnSpc>
            </a:pPr>
            <a:r>
              <a:rPr lang="de-DE" sz="1300" dirty="0" smtClean="0">
                <a:solidFill>
                  <a:prstClr val="black"/>
                </a:solidFill>
                <a:ea typeface="MS PGothic" pitchFamily="34" charset="-128"/>
                <a:cs typeface="Arial" pitchFamily="34" charset="0"/>
              </a:rPr>
              <a:t>Page </a:t>
            </a:r>
            <a:fld id="{E68EC476-442B-4BB7-9603-F1440C241F3D}" type="slidenum">
              <a:rPr lang="de-DE" sz="1300">
                <a:solidFill>
                  <a:prstClr val="black"/>
                </a:solidFill>
                <a:ea typeface="MS PGothic" pitchFamily="34" charset="-128"/>
                <a:cs typeface="Arial" pitchFamily="34" charset="0"/>
              </a:rPr>
              <a:pPr defTabSz="783557" eaLnBrk="0" hangingPunct="0">
                <a:lnSpc>
                  <a:spcPct val="85000"/>
                </a:lnSpc>
              </a:pPr>
              <a:t>‹#›</a:t>
            </a:fld>
            <a:endParaRPr lang="en-GB" sz="1300" dirty="0">
              <a:solidFill>
                <a:prstClr val="black"/>
              </a:solidFill>
              <a:ea typeface="MS PGothic" pitchFamily="34" charset="-128"/>
              <a:cs typeface="Arial" pitchFamily="34" charset="0"/>
            </a:endParaRPr>
          </a:p>
        </p:txBody>
      </p:sp>
      <p:sp>
        <p:nvSpPr>
          <p:cNvPr id="7" name="Freeform 5"/>
          <p:cNvSpPr>
            <a:spLocks/>
          </p:cNvSpPr>
          <p:nvPr userDrawn="1"/>
        </p:nvSpPr>
        <p:spPr bwMode="auto">
          <a:xfrm>
            <a:off x="0" y="6200929"/>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8" name="Freeform 6"/>
          <p:cNvSpPr>
            <a:spLocks/>
          </p:cNvSpPr>
          <p:nvPr userDrawn="1"/>
        </p:nvSpPr>
        <p:spPr bwMode="auto">
          <a:xfrm>
            <a:off x="9545094" y="6200929"/>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9" name="Rectangle 86"/>
          <p:cNvSpPr>
            <a:spLocks noChangeArrowheads="1"/>
          </p:cNvSpPr>
          <p:nvPr userDrawn="1"/>
        </p:nvSpPr>
        <p:spPr bwMode="auto">
          <a:xfrm>
            <a:off x="7910513" y="6396039"/>
            <a:ext cx="1409700" cy="461962"/>
          </a:xfrm>
          <a:prstGeom prst="rect">
            <a:avLst/>
          </a:prstGeom>
          <a:noFill/>
          <a:ln w="9525">
            <a:noFill/>
            <a:miter lim="800000"/>
            <a:headEnd/>
            <a:tailEnd/>
          </a:ln>
          <a:effectLst/>
        </p:spPr>
        <p:txBody>
          <a:bodyPr lIns="0" tIns="0" rIns="0" bIns="0"/>
          <a:lstStyle/>
          <a:p>
            <a:pPr defTabSz="784225" eaLnBrk="0" hangingPunct="0">
              <a:lnSpc>
                <a:spcPct val="85000"/>
              </a:lnSpc>
            </a:pPr>
            <a:endParaRPr lang="de-DE" sz="1200" b="1" dirty="0">
              <a:solidFill>
                <a:srgbClr val="000000"/>
              </a:solidFill>
              <a:latin typeface="FrutigerNext LT Medium"/>
              <a:ea typeface="MS PGothic" pitchFamily="34" charset="-128"/>
            </a:endParaRPr>
          </a:p>
          <a:p>
            <a:pPr defTabSz="784225" eaLnBrk="0" hangingPunct="0">
              <a:lnSpc>
                <a:spcPct val="85000"/>
              </a:lnSpc>
            </a:pPr>
            <a:r>
              <a:rPr lang="de-DE" sz="1200" b="1" dirty="0">
                <a:solidFill>
                  <a:srgbClr val="000000"/>
                </a:solidFill>
                <a:latin typeface="FrutigerNext LT Medium"/>
                <a:ea typeface="MS PGothic" pitchFamily="34" charset="-128"/>
              </a:rPr>
              <a:t>Page </a:t>
            </a:r>
            <a:fld id="{E68EC476-442B-4BB7-9603-F1440C241F3D}" type="slidenum">
              <a:rPr lang="de-DE" sz="1200" b="1">
                <a:solidFill>
                  <a:srgbClr val="000000"/>
                </a:solidFill>
                <a:latin typeface="FrutigerNext LT Medium"/>
                <a:ea typeface="MS PGothic" pitchFamily="34" charset="-128"/>
              </a:rPr>
              <a:pPr defTabSz="784225" eaLnBrk="0" hangingPunct="0">
                <a:lnSpc>
                  <a:spcPct val="85000"/>
                </a:lnSpc>
              </a:pPr>
              <a:t>‹#›</a:t>
            </a:fld>
            <a:endParaRPr lang="en-GB" sz="1200" b="1" dirty="0">
              <a:solidFill>
                <a:srgbClr val="000000"/>
              </a:solidFill>
              <a:latin typeface="FrutigerNext LT Medium"/>
              <a:ea typeface="MS PGothic" pitchFamily="34" charset="-128"/>
            </a:endParaRPr>
          </a:p>
        </p:txBody>
      </p:sp>
      <p:sp>
        <p:nvSpPr>
          <p:cNvPr id="10" name="Text Box 85"/>
          <p:cNvSpPr txBox="1">
            <a:spLocks noChangeArrowheads="1"/>
          </p:cNvSpPr>
          <p:nvPr userDrawn="1"/>
        </p:nvSpPr>
        <p:spPr bwMode="auto">
          <a:xfrm>
            <a:off x="869950" y="6457968"/>
            <a:ext cx="3661106" cy="263791"/>
          </a:xfrm>
          <a:prstGeom prst="rect">
            <a:avLst/>
          </a:prstGeom>
          <a:noFill/>
          <a:ln w="9525">
            <a:noFill/>
            <a:miter lim="800000"/>
            <a:headEnd/>
            <a:tailEnd/>
          </a:ln>
        </p:spPr>
        <p:txBody>
          <a:bodyPr wrap="square" lIns="78360" tIns="39180" rIns="78360" bIns="39180">
            <a:spAutoFit/>
          </a:bodyPr>
          <a:lstStyle/>
          <a:p>
            <a:pPr defTabSz="784225" eaLnBrk="0" hangingPunct="0"/>
            <a:r>
              <a:rPr lang="en-US" altLang="zh-CN" sz="1200" b="1" kern="0" dirty="0">
                <a:solidFill>
                  <a:srgbClr val="000000"/>
                </a:solidFill>
                <a:latin typeface="FrutigerNext LT Medium"/>
                <a:ea typeface="MS PGothic" pitchFamily="34" charset="-128"/>
              </a:rPr>
              <a:t>HUAWEI TECHNOLOGIES CO., LTD.</a:t>
            </a:r>
          </a:p>
        </p:txBody>
      </p:sp>
      <p:pic>
        <p:nvPicPr>
          <p:cNvPr id="11" name="Picture 87" descr="图片3副本"/>
          <p:cNvPicPr>
            <a:picLocks noChangeAspect="1" noChangeArrowheads="1"/>
          </p:cNvPicPr>
          <p:nvPr userDrawn="1"/>
        </p:nvPicPr>
        <p:blipFill>
          <a:blip r:embed="rId3" cstate="print"/>
          <a:srcRect/>
          <a:stretch>
            <a:fillRect/>
          </a:stretch>
        </p:blipFill>
        <p:spPr bwMode="auto">
          <a:xfrm>
            <a:off x="10182226" y="6386531"/>
            <a:ext cx="1295400" cy="307975"/>
          </a:xfrm>
          <a:prstGeom prst="rect">
            <a:avLst/>
          </a:prstGeom>
          <a:noFill/>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duotone>
              <a:schemeClr val="bg2">
                <a:shade val="45000"/>
                <a:satMod val="135000"/>
              </a:schemeClr>
              <a:prstClr val="white"/>
            </a:duotone>
          </a:blip>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5"/>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95"/>
            <a:ext cx="1409700" cy="174407"/>
          </a:xfrm>
          <a:prstGeom prst="rect">
            <a:avLst/>
          </a:prstGeom>
          <a:noFill/>
          <a:ln w="9525">
            <a:noFill/>
            <a:miter lim="800000"/>
            <a:headEnd/>
            <a:tailEnd/>
          </a:ln>
          <a:effectLst/>
        </p:spPr>
        <p:txBody>
          <a:bodyPr wrap="square" lIns="0" tIns="0" rIns="0" bIns="0" anchor="ctr" anchorCtr="0">
            <a:spAutoFit/>
          </a:bodyPr>
          <a:lstStyle/>
          <a:p>
            <a:pPr defTabSz="783557" eaLnBrk="0" hangingPunct="0">
              <a:lnSpc>
                <a:spcPct val="85000"/>
              </a:lnSpc>
            </a:pPr>
            <a:r>
              <a:rPr lang="de-DE" sz="1300" dirty="0" smtClean="0">
                <a:solidFill>
                  <a:prstClr val="black"/>
                </a:solidFill>
                <a:ea typeface="MS PGothic" pitchFamily="34" charset="-128"/>
                <a:cs typeface="Arial" pitchFamily="34" charset="0"/>
              </a:rPr>
              <a:t>Page </a:t>
            </a:r>
            <a:fld id="{E68EC476-442B-4BB7-9603-F1440C241F3D}" type="slidenum">
              <a:rPr lang="de-DE" sz="1300">
                <a:solidFill>
                  <a:prstClr val="black"/>
                </a:solidFill>
                <a:ea typeface="MS PGothic" pitchFamily="34" charset="-128"/>
                <a:cs typeface="Arial" pitchFamily="34" charset="0"/>
              </a:rPr>
              <a:pPr defTabSz="783557" eaLnBrk="0" hangingPunct="0">
                <a:lnSpc>
                  <a:spcPct val="85000"/>
                </a:lnSpc>
              </a:pPr>
              <a:t>‹#›</a:t>
            </a:fld>
            <a:endParaRPr lang="en-GB" sz="1300" dirty="0">
              <a:solidFill>
                <a:prstClr val="black"/>
              </a:solidFill>
              <a:ea typeface="MS PGothic" pitchFamily="34" charset="-128"/>
              <a:cs typeface="Arial" pitchFamily="34" charset="0"/>
            </a:endParaRPr>
          </a:p>
        </p:txBody>
      </p:sp>
      <p:sp>
        <p:nvSpPr>
          <p:cNvPr id="7" name="Freeform 5"/>
          <p:cNvSpPr>
            <a:spLocks/>
          </p:cNvSpPr>
          <p:nvPr userDrawn="1"/>
        </p:nvSpPr>
        <p:spPr bwMode="auto">
          <a:xfrm>
            <a:off x="0" y="6200929"/>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8" name="Freeform 6"/>
          <p:cNvSpPr>
            <a:spLocks/>
          </p:cNvSpPr>
          <p:nvPr userDrawn="1"/>
        </p:nvSpPr>
        <p:spPr bwMode="auto">
          <a:xfrm>
            <a:off x="9545094" y="6200929"/>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9" name="Rectangle 86"/>
          <p:cNvSpPr>
            <a:spLocks noChangeArrowheads="1"/>
          </p:cNvSpPr>
          <p:nvPr userDrawn="1"/>
        </p:nvSpPr>
        <p:spPr bwMode="auto">
          <a:xfrm>
            <a:off x="7910513" y="6396039"/>
            <a:ext cx="1409700" cy="461962"/>
          </a:xfrm>
          <a:prstGeom prst="rect">
            <a:avLst/>
          </a:prstGeom>
          <a:noFill/>
          <a:ln w="9525">
            <a:noFill/>
            <a:miter lim="800000"/>
            <a:headEnd/>
            <a:tailEnd/>
          </a:ln>
          <a:effectLst/>
        </p:spPr>
        <p:txBody>
          <a:bodyPr lIns="0" tIns="0" rIns="0" bIns="0"/>
          <a:lstStyle/>
          <a:p>
            <a:pPr defTabSz="784225" eaLnBrk="0" hangingPunct="0">
              <a:lnSpc>
                <a:spcPct val="85000"/>
              </a:lnSpc>
            </a:pPr>
            <a:endParaRPr lang="de-DE" sz="1200" b="1" dirty="0">
              <a:solidFill>
                <a:srgbClr val="000000"/>
              </a:solidFill>
              <a:latin typeface="FrutigerNext LT Medium"/>
              <a:ea typeface="MS PGothic" pitchFamily="34" charset="-128"/>
            </a:endParaRPr>
          </a:p>
          <a:p>
            <a:pPr defTabSz="784225" eaLnBrk="0" hangingPunct="0">
              <a:lnSpc>
                <a:spcPct val="85000"/>
              </a:lnSpc>
            </a:pPr>
            <a:r>
              <a:rPr lang="de-DE" sz="1200" b="1" dirty="0">
                <a:solidFill>
                  <a:srgbClr val="000000"/>
                </a:solidFill>
                <a:latin typeface="FrutigerNext LT Medium"/>
                <a:ea typeface="MS PGothic" pitchFamily="34" charset="-128"/>
              </a:rPr>
              <a:t>Page </a:t>
            </a:r>
            <a:fld id="{E68EC476-442B-4BB7-9603-F1440C241F3D}" type="slidenum">
              <a:rPr lang="de-DE" sz="1200" b="1">
                <a:solidFill>
                  <a:srgbClr val="000000"/>
                </a:solidFill>
                <a:latin typeface="FrutigerNext LT Medium"/>
                <a:ea typeface="MS PGothic" pitchFamily="34" charset="-128"/>
              </a:rPr>
              <a:pPr defTabSz="784225" eaLnBrk="0" hangingPunct="0">
                <a:lnSpc>
                  <a:spcPct val="85000"/>
                </a:lnSpc>
              </a:pPr>
              <a:t>‹#›</a:t>
            </a:fld>
            <a:endParaRPr lang="en-GB" sz="1200" b="1" dirty="0">
              <a:solidFill>
                <a:srgbClr val="000000"/>
              </a:solidFill>
              <a:latin typeface="FrutigerNext LT Medium"/>
              <a:ea typeface="MS PGothic" pitchFamily="34" charset="-128"/>
            </a:endParaRPr>
          </a:p>
        </p:txBody>
      </p:sp>
      <p:sp>
        <p:nvSpPr>
          <p:cNvPr id="10" name="Text Box 85"/>
          <p:cNvSpPr txBox="1">
            <a:spLocks noChangeArrowheads="1"/>
          </p:cNvSpPr>
          <p:nvPr userDrawn="1"/>
        </p:nvSpPr>
        <p:spPr bwMode="auto">
          <a:xfrm>
            <a:off x="869950" y="6457968"/>
            <a:ext cx="3661106" cy="263791"/>
          </a:xfrm>
          <a:prstGeom prst="rect">
            <a:avLst/>
          </a:prstGeom>
          <a:noFill/>
          <a:ln w="9525">
            <a:noFill/>
            <a:miter lim="800000"/>
            <a:headEnd/>
            <a:tailEnd/>
          </a:ln>
        </p:spPr>
        <p:txBody>
          <a:bodyPr wrap="square" lIns="78360" tIns="39180" rIns="78360" bIns="39180">
            <a:spAutoFit/>
          </a:bodyPr>
          <a:lstStyle/>
          <a:p>
            <a:pPr defTabSz="784225" eaLnBrk="0" hangingPunct="0"/>
            <a:r>
              <a:rPr lang="en-US" altLang="zh-CN" sz="1200" b="1" kern="0" dirty="0">
                <a:solidFill>
                  <a:srgbClr val="000000"/>
                </a:solidFill>
                <a:latin typeface="FrutigerNext LT Medium"/>
                <a:ea typeface="MS PGothic" pitchFamily="34" charset="-128"/>
              </a:rPr>
              <a:t>HUAWEI TECHNOLOGIES CO., LTD.</a:t>
            </a:r>
          </a:p>
        </p:txBody>
      </p:sp>
      <p:pic>
        <p:nvPicPr>
          <p:cNvPr id="11" name="Picture 87" descr="图片3副本"/>
          <p:cNvPicPr>
            <a:picLocks noChangeAspect="1" noChangeArrowheads="1"/>
          </p:cNvPicPr>
          <p:nvPr userDrawn="1"/>
        </p:nvPicPr>
        <p:blipFill>
          <a:blip r:embed="rId3" cstate="print"/>
          <a:srcRect/>
          <a:stretch>
            <a:fillRect/>
          </a:stretch>
        </p:blipFill>
        <p:spPr bwMode="auto">
          <a:xfrm>
            <a:off x="10182226" y="6386531"/>
            <a:ext cx="1295400" cy="307975"/>
          </a:xfrm>
          <a:prstGeom prst="rect">
            <a:avLst/>
          </a:prstGeom>
          <a:noFill/>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5"/>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95"/>
            <a:ext cx="1409700" cy="174407"/>
          </a:xfrm>
          <a:prstGeom prst="rect">
            <a:avLst/>
          </a:prstGeom>
          <a:noFill/>
          <a:ln w="9525">
            <a:noFill/>
            <a:miter lim="800000"/>
            <a:headEnd/>
            <a:tailEnd/>
          </a:ln>
          <a:effectLst/>
        </p:spPr>
        <p:txBody>
          <a:bodyPr wrap="square" lIns="0" tIns="0" rIns="0" bIns="0" anchor="ctr" anchorCtr="0">
            <a:spAutoFit/>
          </a:bodyPr>
          <a:lstStyle/>
          <a:p>
            <a:pPr defTabSz="783557" eaLnBrk="0" hangingPunct="0">
              <a:lnSpc>
                <a:spcPct val="85000"/>
              </a:lnSpc>
            </a:pPr>
            <a:r>
              <a:rPr lang="de-DE" sz="1300" dirty="0" smtClean="0">
                <a:solidFill>
                  <a:prstClr val="black"/>
                </a:solidFill>
                <a:ea typeface="MS PGothic" pitchFamily="34" charset="-128"/>
                <a:cs typeface="Arial" pitchFamily="34" charset="0"/>
              </a:rPr>
              <a:t>Page </a:t>
            </a:r>
            <a:fld id="{E68EC476-442B-4BB7-9603-F1440C241F3D}" type="slidenum">
              <a:rPr lang="de-DE" sz="1300">
                <a:solidFill>
                  <a:prstClr val="black"/>
                </a:solidFill>
                <a:ea typeface="MS PGothic" pitchFamily="34" charset="-128"/>
                <a:cs typeface="Arial" pitchFamily="34" charset="0"/>
              </a:rPr>
              <a:pPr defTabSz="783557" eaLnBrk="0" hangingPunct="0">
                <a:lnSpc>
                  <a:spcPct val="85000"/>
                </a:lnSpc>
              </a:pPr>
              <a:t>‹#›</a:t>
            </a:fld>
            <a:endParaRPr lang="en-GB" sz="1300" dirty="0">
              <a:solidFill>
                <a:prstClr val="black"/>
              </a:solidFill>
              <a:ea typeface="MS PGothic" pitchFamily="34" charset="-128"/>
              <a:cs typeface="Arial" pitchFamily="34" charset="0"/>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solidFill>
                  <a:prstClr val="black"/>
                </a:solidFill>
              </a:rPr>
              <a:t>Page </a:t>
            </a:r>
            <a:fld id="{65A2AE45-FDD4-4BE0-BC2F-465FA59BBB3D}" type="slidenum">
              <a:rPr lang="de-DE" altLang="zh-CN">
                <a:solidFill>
                  <a:prstClr val="black"/>
                </a:solidFill>
              </a:rPr>
              <a:pPr>
                <a:defRPr/>
              </a:pPr>
              <a:t>‹#›</a:t>
            </a:fld>
            <a:endParaRPr lang="en-GB" altLang="zh-CN">
              <a:solidFill>
                <a:prstClr val="black"/>
              </a:solidFil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sz="half" idx="1"/>
          </p:nvPr>
        </p:nvSpPr>
        <p:spPr>
          <a:xfrm>
            <a:off x="870186" y="1641479"/>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Content Placeholder 3"/>
          <p:cNvSpPr>
            <a:spLocks noGrp="1"/>
          </p:cNvSpPr>
          <p:nvPr>
            <p:ph sz="half" idx="2"/>
          </p:nvPr>
        </p:nvSpPr>
        <p:spPr>
          <a:xfrm>
            <a:off x="6258506" y="1641479"/>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Rectangle 10"/>
          <p:cNvSpPr>
            <a:spLocks noGrp="1" noChangeArrowheads="1"/>
          </p:cNvSpPr>
          <p:nvPr>
            <p:ph type="dt" sz="half" idx="10"/>
          </p:nvPr>
        </p:nvSpPr>
        <p:spPr>
          <a:xfrm>
            <a:off x="8483696" y="6489704"/>
            <a:ext cx="2796844" cy="455613"/>
          </a:xfrm>
          <a:prstGeom prst="rect">
            <a:avLst/>
          </a:prstGeom>
        </p:spPr>
        <p:txBody>
          <a:bodyPr lIns="91424" tIns="45712" rIns="91424" bIns="45712"/>
          <a:lstStyle>
            <a:lvl1pPr>
              <a:defRPr>
                <a:ea typeface="+mn-ea"/>
              </a:defRPr>
            </a:lvl1pPr>
          </a:lstStyle>
          <a:p>
            <a:pPr>
              <a:defRPr/>
            </a:pPr>
            <a:r>
              <a:rPr lang="de-DE" altLang="zh-CN">
                <a:solidFill>
                  <a:srgbClr val="000000"/>
                </a:solidFill>
              </a:rPr>
              <a:t>Page </a:t>
            </a:r>
            <a:fld id="{9256F01E-0677-41A1-93B8-C461DEBCE85F}"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697" y="4800298"/>
            <a:ext cx="7316356" cy="56696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697" y="612324"/>
            <a:ext cx="7316356" cy="411540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697" y="5367264"/>
            <a:ext cx="7316356" cy="8043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439C101E-D9BA-40B7-8FFB-CE5005911DDA}" type="slidenum">
              <a:rPr lang="de-DE" altLang="zh-CN"/>
              <a:pPr>
                <a:defRPr/>
              </a:pPr>
              <a:t>‹#›</a:t>
            </a:fld>
            <a:endParaRPr lang="en-GB"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1599598"/>
            <a:ext cx="10977343" cy="452664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3D6F3593-00D2-4743-B77C-E4D400D1D39D}" type="slidenum">
              <a:rPr lang="de-DE" altLang="zh-CN"/>
              <a:pPr>
                <a:defRPr/>
              </a:pPr>
              <a:t>‹#›</a:t>
            </a:fld>
            <a:endParaRPr lang="en-GB"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329" y="275169"/>
            <a:ext cx="2742931" cy="585107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275169"/>
            <a:ext cx="8054547" cy="585107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B41DCEE0-3FA6-4111-BC81-C24BBDBE6F8D}" type="slidenum">
              <a:rPr lang="de-DE" altLang="zh-CN"/>
              <a:pPr>
                <a:defRPr/>
              </a:pPr>
              <a:t>‹#›</a:t>
            </a:fld>
            <a:endParaRPr lang="en-GB"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pic>
        <p:nvPicPr>
          <p:cNvPr id="4" name="Picture 32" descr="封面－红色（16：9） 01"/>
          <p:cNvPicPr>
            <a:picLocks noChangeAspect="1" noChangeArrowheads="1"/>
          </p:cNvPicPr>
          <p:nvPr userDrawn="1"/>
        </p:nvPicPr>
        <p:blipFill>
          <a:blip r:embed="rId2" cstate="print"/>
          <a:srcRect/>
          <a:stretch>
            <a:fillRect/>
          </a:stretch>
        </p:blipFill>
        <p:spPr bwMode="auto">
          <a:xfrm>
            <a:off x="0" y="1162050"/>
            <a:ext cx="12195175" cy="3338513"/>
          </a:xfrm>
          <a:prstGeom prst="rect">
            <a:avLst/>
          </a:prstGeom>
          <a:noFill/>
          <a:ln w="9525">
            <a:noFill/>
            <a:miter lim="800000"/>
            <a:headEnd/>
            <a:tailEnd/>
          </a:ln>
        </p:spPr>
      </p:pic>
      <p:sp>
        <p:nvSpPr>
          <p:cNvPr id="5" name="Text Box 30"/>
          <p:cNvSpPr txBox="1">
            <a:spLocks noChangeArrowheads="1"/>
          </p:cNvSpPr>
          <p:nvPr userDrawn="1"/>
        </p:nvSpPr>
        <p:spPr bwMode="auto">
          <a:xfrm>
            <a:off x="4895850" y="6429375"/>
            <a:ext cx="2403475" cy="269875"/>
          </a:xfrm>
          <a:prstGeom prst="rect">
            <a:avLst/>
          </a:prstGeom>
          <a:noFill/>
          <a:ln w="9525">
            <a:noFill/>
            <a:miter lim="800000"/>
            <a:headEnd/>
            <a:tailEnd/>
          </a:ln>
        </p:spPr>
        <p:txBody>
          <a:bodyPr lIns="85005" tIns="42502" rIns="85005" bIns="42502">
            <a:spAutoFit/>
          </a:bodyPr>
          <a:lstStyle/>
          <a:p>
            <a:pPr defTabSz="850900" eaLnBrk="0" hangingPunct="0">
              <a:defRPr/>
            </a:pPr>
            <a:r>
              <a:rPr lang="en-US" altLang="zh-CN" sz="1200">
                <a:solidFill>
                  <a:srgbClr val="000000"/>
                </a:solidFill>
                <a:latin typeface="Arial" pitchFamily="34" charset="0"/>
                <a:ea typeface="ＭＳ Ｐゴシック" pitchFamily="34" charset="-128"/>
              </a:rPr>
              <a:t>Huawei Proprietary</a:t>
            </a:r>
          </a:p>
        </p:txBody>
      </p:sp>
      <p:sp>
        <p:nvSpPr>
          <p:cNvPr id="72728" name="Rectangle 24"/>
          <p:cNvSpPr>
            <a:spLocks noGrp="1" noChangeArrowheads="1"/>
          </p:cNvSpPr>
          <p:nvPr>
            <p:ph type="ctrTitle" sz="quarter"/>
          </p:nvPr>
        </p:nvSpPr>
        <p:spPr>
          <a:xfrm>
            <a:off x="923877" y="4357689"/>
            <a:ext cx="8776830" cy="1071563"/>
          </a:xfrm>
          <a:noFill/>
        </p:spPr>
        <p:txBody>
          <a:bodyPr lIns="85058" tIns="42528" rIns="85058" bIns="42528"/>
          <a:lstStyle>
            <a:lvl1pPr>
              <a:defRPr sz="3600">
                <a:solidFill>
                  <a:schemeClr val="tx2"/>
                </a:solidFill>
              </a:defRPr>
            </a:lvl1pPr>
          </a:lstStyle>
          <a:p>
            <a:r>
              <a:rPr lang="en-US" altLang="zh-CN"/>
              <a:t>Click to enter</a:t>
            </a:r>
          </a:p>
        </p:txBody>
      </p:sp>
      <p:sp>
        <p:nvSpPr>
          <p:cNvPr id="72729" name="Rectangle 25"/>
          <p:cNvSpPr>
            <a:spLocks noGrp="1" noChangeArrowheads="1"/>
          </p:cNvSpPr>
          <p:nvPr>
            <p:ph type="subTitle" sz="quarter" idx="1"/>
          </p:nvPr>
        </p:nvSpPr>
        <p:spPr>
          <a:xfrm>
            <a:off x="923878" y="5500688"/>
            <a:ext cx="2679243" cy="285750"/>
          </a:xfrm>
          <a:prstGeom prst="rect">
            <a:avLst/>
          </a:prstGeom>
          <a:noFill/>
        </p:spPr>
        <p:txBody>
          <a:bodyPr/>
          <a:lstStyle>
            <a:lvl1pPr marL="0" indent="0">
              <a:buFontTx/>
              <a:buNone/>
              <a:defRPr sz="1400">
                <a:solidFill>
                  <a:schemeClr val="tx2"/>
                </a:solidFill>
              </a:defRPr>
            </a:lvl1pPr>
          </a:lstStyle>
          <a:p>
            <a:r>
              <a:rPr lang="en-US" altLang="zh-CN"/>
              <a:t>Click to enter</a:t>
            </a:r>
          </a:p>
        </p:txBody>
      </p:sp>
      <p:sp>
        <p:nvSpPr>
          <p:cNvPr id="6" name="Rectangle 29"/>
          <p:cNvSpPr>
            <a:spLocks noGrp="1" noChangeArrowheads="1"/>
          </p:cNvSpPr>
          <p:nvPr>
            <p:ph type="dt" sz="quarter" idx="10"/>
          </p:nvPr>
        </p:nvSpPr>
        <p:spPr>
          <a:xfrm>
            <a:off x="869950" y="280988"/>
            <a:ext cx="2846388" cy="476250"/>
          </a:xfrm>
        </p:spPr>
        <p:txBody>
          <a:bodyPr lIns="85058" tIns="42528" rIns="85058" bIns="42528"/>
          <a:lstStyle>
            <a:lvl1pPr>
              <a:defRPr sz="1700"/>
            </a:lvl1pPr>
          </a:lstStyle>
          <a:p>
            <a:pPr>
              <a:defRPr/>
            </a:pPr>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09759" y="1600203"/>
            <a:ext cx="10975658" cy="4525963"/>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C5CECC73-4D78-461F-BC2C-70AE046E58A3}" type="datetimeFigureOut">
              <a:rPr lang="zh-CN" altLang="en-US"/>
              <a:pPr>
                <a:defRPr/>
              </a:pPr>
              <a:t>2015/11/30</a:t>
            </a:fld>
            <a:endParaRPr lang="en-US" altLang="zh-CN"/>
          </a:p>
        </p:txBody>
      </p:sp>
      <p:sp>
        <p:nvSpPr>
          <p:cNvPr id="5" name="Footer Placeholder 4"/>
          <p:cNvSpPr>
            <a:spLocks noGrp="1"/>
          </p:cNvSpPr>
          <p:nvPr>
            <p:ph type="ftr" sz="quarter" idx="11"/>
          </p:nvPr>
        </p:nvSpPr>
        <p:spPr>
          <a:xfrm>
            <a:off x="4167188" y="6356350"/>
            <a:ext cx="38608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endParaRPr lang="zh-CN" altLang="en-US"/>
          </a:p>
        </p:txBody>
      </p:sp>
      <p:sp>
        <p:nvSpPr>
          <p:cNvPr id="6" name="Slide Number Placeholder 5"/>
          <p:cNvSpPr>
            <a:spLocks noGrp="1"/>
          </p:cNvSpPr>
          <p:nvPr>
            <p:ph type="sldNum" sz="quarter" idx="12"/>
          </p:nvPr>
        </p:nvSpPr>
        <p:spPr>
          <a:xfrm>
            <a:off x="8739188" y="6356350"/>
            <a:ext cx="2846387"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42B9D9F5-65D8-43B9-8148-ED5D85AC407B}" type="slidenum">
              <a:rPr lang="zh-CN" altLang="en-US"/>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46.xml"/><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image" Target="../media/image10.png"/><Relationship Id="rId5" Type="http://schemas.openxmlformats.org/officeDocument/2006/relationships/theme" Target="../theme/theme10.xml"/><Relationship Id="rId4" Type="http://schemas.openxmlformats.org/officeDocument/2006/relationships/slideLayout" Target="../slideLayouts/slideLayout47.xml"/></Relationships>
</file>

<file path=ppt/slideMasters/_rels/slideMaster11.xml.rels><?xml version="1.0" encoding="UTF-8" standalone="yes"?>
<Relationships xmlns="http://schemas.openxmlformats.org/package/2006/relationships"><Relationship Id="rId1"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3" Type="http://schemas.openxmlformats.org/officeDocument/2006/relationships/theme" Target="../theme/theme12.xml"/><Relationship Id="rId2" Type="http://schemas.openxmlformats.org/officeDocument/2006/relationships/slideLayout" Target="../slideLayouts/slideLayout49.xml"/><Relationship Id="rId1" Type="http://schemas.openxmlformats.org/officeDocument/2006/relationships/slideLayout" Target="../slideLayouts/slideLayout48.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image" Target="../media/image3.png"/><Relationship Id="rId4" Type="http://schemas.openxmlformats.org/officeDocument/2006/relationships/slideLayout" Target="../slideLayouts/slideLayout14.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6" Type="http://schemas.openxmlformats.org/officeDocument/2006/relationships/image" Target="../media/image6.png"/><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image" Target="../media/image5.png"/><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33.xml"/><Relationship Id="rId1" Type="http://schemas.openxmlformats.org/officeDocument/2006/relationships/slideLayout" Target="../slideLayouts/slideLayout32.xml"/><Relationship Id="rId5" Type="http://schemas.openxmlformats.org/officeDocument/2006/relationships/image" Target="../media/image6.png"/><Relationship Id="rId4" Type="http://schemas.openxmlformats.org/officeDocument/2006/relationships/image" Target="../media/image9.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5" Type="http://schemas.openxmlformats.org/officeDocument/2006/relationships/slideLayout" Target="../slideLayouts/slideLayout38.xml"/><Relationship Id="rId10" Type="http://schemas.openxmlformats.org/officeDocument/2006/relationships/image" Target="../media/image3.png"/><Relationship Id="rId4" Type="http://schemas.openxmlformats.org/officeDocument/2006/relationships/slideLayout" Target="../slideLayouts/slideLayout37.xml"/><Relationship Id="rId9"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theme" Target="../theme/theme8.xml"/><Relationship Id="rId2" Type="http://schemas.openxmlformats.org/officeDocument/2006/relationships/slideLayout" Target="../slideLayouts/slideLayout43.xml"/><Relationship Id="rId1" Type="http://schemas.openxmlformats.org/officeDocument/2006/relationships/slideLayout" Target="../slideLayouts/slideLayout42.xml"/></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84"/>
          <p:cNvGrpSpPr>
            <a:grpSpLocks/>
          </p:cNvGrpSpPr>
          <p:nvPr/>
        </p:nvGrpSpPr>
        <p:grpSpPr bwMode="auto">
          <a:xfrm>
            <a:off x="1588" y="1588"/>
            <a:ext cx="12193587" cy="6858000"/>
            <a:chOff x="1" y="1"/>
            <a:chExt cx="7681" cy="4320"/>
          </a:xfrm>
        </p:grpSpPr>
        <p:pic>
          <p:nvPicPr>
            <p:cNvPr id="1033" name="Picture 85" descr="封面元素2"/>
            <p:cNvPicPr>
              <a:picLocks noChangeAspect="1" noChangeArrowheads="1"/>
            </p:cNvPicPr>
            <p:nvPr userDrawn="1"/>
          </p:nvPicPr>
          <p:blipFill>
            <a:blip r:embed="rId2" cstate="print"/>
            <a:srcRect/>
            <a:stretch>
              <a:fillRect/>
            </a:stretch>
          </p:blipFill>
          <p:spPr bwMode="auto">
            <a:xfrm>
              <a:off x="1" y="1"/>
              <a:ext cx="7681" cy="4320"/>
            </a:xfrm>
            <a:prstGeom prst="rect">
              <a:avLst/>
            </a:prstGeom>
            <a:noFill/>
            <a:ln w="9525">
              <a:noFill/>
              <a:miter lim="800000"/>
              <a:headEnd/>
              <a:tailEnd/>
            </a:ln>
          </p:spPr>
        </p:pic>
        <p:sp>
          <p:nvSpPr>
            <p:cNvPr id="2134" name="Rectangle 86"/>
            <p:cNvSpPr>
              <a:spLocks noChangeArrowheads="1"/>
            </p:cNvSpPr>
            <p:nvPr userDrawn="1"/>
          </p:nvSpPr>
          <p:spPr bwMode="auto">
            <a:xfrm>
              <a:off x="6554" y="3482"/>
              <a:ext cx="602" cy="629"/>
            </a:xfrm>
            <a:prstGeom prst="rect">
              <a:avLst/>
            </a:prstGeom>
            <a:solidFill>
              <a:schemeClr val="bg1"/>
            </a:solidFill>
            <a:ln w="9525" algn="ctr">
              <a:noFill/>
              <a:miter lim="800000"/>
              <a:headEnd/>
              <a:tailEnd/>
            </a:ln>
            <a:effectLst/>
          </p:spPr>
          <p:txBody>
            <a:bodyPr wrap="none" anchor="ctr"/>
            <a:lstStyle/>
            <a:p>
              <a:pPr>
                <a:defRPr/>
              </a:pPr>
              <a:endParaRPr lang="zh-CN" altLang="en-US"/>
            </a:p>
          </p:txBody>
        </p:sp>
      </p:grpSp>
      <p:sp>
        <p:nvSpPr>
          <p:cNvPr id="1027" name="Rectangle 8"/>
          <p:cNvSpPr>
            <a:spLocks noGrp="1" noChangeArrowheads="1"/>
          </p:cNvSpPr>
          <p:nvPr>
            <p:ph type="title"/>
          </p:nvPr>
        </p:nvSpPr>
        <p:spPr bwMode="auto">
          <a:xfrm>
            <a:off x="876300" y="2636838"/>
            <a:ext cx="7583488" cy="584200"/>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en-US" altLang="zh-CN" smtClean="0"/>
              <a:t>Click to edit Master title style</a:t>
            </a:r>
            <a:endParaRPr lang="zh-CN" altLang="en-US" smtClean="0"/>
          </a:p>
        </p:txBody>
      </p:sp>
      <p:sp>
        <p:nvSpPr>
          <p:cNvPr id="152" name="Text Box 5"/>
          <p:cNvSpPr txBox="1">
            <a:spLocks noChangeArrowheads="1"/>
          </p:cNvSpPr>
          <p:nvPr/>
        </p:nvSpPr>
        <p:spPr bwMode="auto">
          <a:xfrm>
            <a:off x="876300" y="6230938"/>
            <a:ext cx="3121025" cy="215900"/>
          </a:xfrm>
          <a:prstGeom prst="rect">
            <a:avLst/>
          </a:prstGeom>
          <a:noFill/>
          <a:ln>
            <a:noFill/>
          </a:ln>
          <a:extLst>
            <a:ext uri="{909E8E84-426E-40DD-AFC4-6F175D3DCCD1}"/>
            <a:ext uri="{91240B29-F687-4F45-9708-019B960494DF}"/>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2127" name="Text Box 79"/>
          <p:cNvSpPr txBox="1">
            <a:spLocks noChangeArrowheads="1"/>
          </p:cNvSpPr>
          <p:nvPr/>
        </p:nvSpPr>
        <p:spPr bwMode="auto">
          <a:xfrm>
            <a:off x="-3846513" y="1330325"/>
            <a:ext cx="3702050" cy="1771650"/>
          </a:xfrm>
          <a:prstGeom prst="rect">
            <a:avLst/>
          </a:prstGeom>
          <a:noFill/>
          <a:ln w="9525" algn="ctr">
            <a:noFill/>
            <a:miter lim="800000"/>
            <a:headEnd/>
            <a:tailEnd/>
          </a:ln>
          <a:effectLst/>
        </p:spPr>
        <p:txBody>
          <a:bodyPr lIns="78345" tIns="39172" rIns="78345" bIns="39172">
            <a:spAutoFit/>
          </a:bodyPr>
          <a:lstStyle/>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title</a:t>
            </a:r>
            <a:r>
              <a:rPr lang="en-US" altLang="zh-CN" sz="1100" dirty="0">
                <a:solidFill>
                  <a:srgbClr val="FFFFFF"/>
                </a:solidFill>
                <a:latin typeface="FrutigerNext LT Regular" pitchFamily="34" charset="0"/>
                <a:ea typeface="MS PGothic" pitchFamily="34" charset="-128"/>
              </a:rPr>
              <a:t> </a:t>
            </a:r>
            <a:r>
              <a:rPr lang="en-US" altLang="zh-CN" sz="1100" dirty="0">
                <a:solidFill>
                  <a:srgbClr val="FFFFFF"/>
                </a:solidFill>
                <a:latin typeface="FrutigerNext LT Regular" pitchFamily="34" charset="0"/>
                <a:ea typeface="华文细黑" pitchFamily="2" charset="-122"/>
              </a:rPr>
              <a:t>:40-47pt  </a:t>
            </a:r>
          </a:p>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subtitle </a:t>
            </a:r>
            <a:r>
              <a:rPr lang="en-US" altLang="zh-CN" sz="1100" dirty="0">
                <a:solidFill>
                  <a:srgbClr val="FFFFFF"/>
                </a:solidFill>
                <a:latin typeface="FrutigerNext LT Regular" pitchFamily="34" charset="0"/>
                <a:ea typeface="华文细黑" pitchFamily="2" charset="-122"/>
              </a:rPr>
              <a:t>:26-30pt</a:t>
            </a:r>
          </a:p>
          <a:p>
            <a:pPr algn="r" defTabSz="784225" eaLnBrk="0" hangingPunct="0">
              <a:lnSpc>
                <a:spcPct val="125000"/>
              </a:lnSpc>
              <a:defRPr/>
            </a:pPr>
            <a:r>
              <a:rPr lang="en-US" altLang="zh-CN" sz="1100" dirty="0">
                <a:solidFill>
                  <a:srgbClr val="FFFFFF"/>
                </a:solidFill>
                <a:latin typeface="FrutigerNext LT Regular" pitchFamily="34" charset="0"/>
                <a:ea typeface="华文细黑" pitchFamily="2" charset="-122"/>
              </a:rPr>
              <a:t>Color::white</a:t>
            </a:r>
          </a:p>
          <a:p>
            <a:pPr algn="r" defTabSz="784225" eaLnBrk="0" hangingPunct="0">
              <a:lnSpc>
                <a:spcPct val="125000"/>
              </a:lnSpc>
              <a:defRPr/>
            </a:pPr>
            <a:r>
              <a:rPr lang="zh-CN" altLang="en-US" sz="1100" dirty="0">
                <a:solidFill>
                  <a:srgbClr val="FFFFFF"/>
                </a:solidFill>
                <a:latin typeface="FrutigerNext LT Regular" pitchFamily="34" charset="0"/>
                <a:ea typeface="MS PGothic" pitchFamily="34" charset="-128"/>
              </a:rPr>
              <a:t> </a:t>
            </a:r>
            <a:r>
              <a:rPr lang="en-US" altLang="zh-CN" sz="1100" dirty="0">
                <a:solidFill>
                  <a:srgbClr val="FFFFFF"/>
                </a:solidFill>
                <a:latin typeface="FrutigerNext LT Regular" pitchFamily="34" charset="0"/>
                <a:ea typeface="MS PGothic" pitchFamily="34" charset="-128"/>
              </a:rPr>
              <a:t>Corporate Font </a:t>
            </a:r>
            <a:r>
              <a:rPr lang="en-US" altLang="zh-CN" sz="1100" dirty="0">
                <a:solidFill>
                  <a:srgbClr val="FFFFFF"/>
                </a:solidFill>
                <a:latin typeface="FrutigerNext LT Regular" pitchFamily="34" charset="0"/>
                <a:ea typeface="华文细黑" pitchFamily="2" charset="-122"/>
              </a:rPr>
              <a:t>:</a:t>
            </a:r>
          </a:p>
          <a:p>
            <a:pPr algn="r" defTabSz="784225" eaLnBrk="0" hangingPunct="0">
              <a:lnSpc>
                <a:spcPct val="125000"/>
              </a:lnSpc>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Medium</a:t>
            </a:r>
          </a:p>
          <a:p>
            <a:pPr algn="r" defTabSz="784225" eaLnBrk="0" hangingPunct="0">
              <a:lnSpc>
                <a:spcPct val="125000"/>
              </a:lnSpc>
              <a:defRPr/>
            </a:pPr>
            <a:r>
              <a:rPr lang="en-US" altLang="zh-CN" sz="1100" dirty="0">
                <a:solidFill>
                  <a:srgbClr val="FFFFFF"/>
                </a:solidFill>
                <a:latin typeface="FrutigerNext LT Regular" pitchFamily="34" charset="0"/>
                <a:ea typeface="MS PGothic" pitchFamily="34" charset="-128"/>
              </a:rPr>
              <a:t>Font to be used by customers and </a:t>
            </a:r>
          </a:p>
          <a:p>
            <a:pPr algn="r" defTabSz="784225" eaLnBrk="0" hangingPunct="0">
              <a:lnSpc>
                <a:spcPct val="125000"/>
              </a:lnSpc>
              <a:defRPr/>
            </a:pPr>
            <a:r>
              <a:rPr lang="en-US" altLang="zh-CN" sz="1100" dirty="0">
                <a:solidFill>
                  <a:srgbClr val="FFFFFF"/>
                </a:solidFill>
                <a:latin typeface="FrutigerNext LT Regular" pitchFamily="34" charset="0"/>
                <a:ea typeface="MS PGothic" pitchFamily="34" charset="-128"/>
              </a:rPr>
              <a:t>partners </a:t>
            </a:r>
            <a:r>
              <a:rPr lang="en-US" altLang="zh-CN" sz="1100" dirty="0">
                <a:solidFill>
                  <a:srgbClr val="FFFFFF"/>
                </a:solidFill>
                <a:latin typeface="FrutigerNext LT Regular" pitchFamily="34" charset="0"/>
                <a:ea typeface="华文细黑" pitchFamily="2" charset="-122"/>
              </a:rPr>
              <a:t>: </a:t>
            </a:r>
          </a:p>
          <a:p>
            <a:pPr algn="r" defTabSz="784225" eaLnBrk="0" hangingPunct="0">
              <a:lnSpc>
                <a:spcPct val="125000"/>
              </a:lnSpc>
              <a:defRPr/>
            </a:pPr>
            <a:r>
              <a:rPr lang="en-US" altLang="zh-CN" sz="1100" dirty="0">
                <a:solidFill>
                  <a:srgbClr val="FFFFFF"/>
                </a:solidFill>
                <a:latin typeface="FrutigerNext LT Regular" pitchFamily="34" charset="0"/>
                <a:ea typeface="华文细黑" pitchFamily="2" charset="-122"/>
              </a:rPr>
              <a:t>Arial</a:t>
            </a:r>
          </a:p>
        </p:txBody>
      </p:sp>
      <p:sp>
        <p:nvSpPr>
          <p:cNvPr id="2130" name="Rectangle 13"/>
          <p:cNvSpPr>
            <a:spLocks noChangeArrowheads="1"/>
          </p:cNvSpPr>
          <p:nvPr/>
        </p:nvSpPr>
        <p:spPr bwMode="auto">
          <a:xfrm>
            <a:off x="10156825" y="476250"/>
            <a:ext cx="1366838" cy="215900"/>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20" charset="0"/>
                <a:ea typeface="MS PGothic" pitchFamily="34" charset="-128"/>
              </a:rPr>
              <a:t>Security Level: </a:t>
            </a:r>
          </a:p>
        </p:txBody>
      </p:sp>
      <p:sp>
        <p:nvSpPr>
          <p:cNvPr id="310" name="Rectangle 19"/>
          <p:cNvSpPr>
            <a:spLocks noGrp="1" noChangeArrowheads="1"/>
          </p:cNvSpPr>
          <p:nvPr>
            <p:ph type="dt" sz="quarter" idx="2"/>
          </p:nvPr>
        </p:nvSpPr>
        <p:spPr bwMode="auto">
          <a:xfrm>
            <a:off x="876300" y="479425"/>
            <a:ext cx="1625600" cy="215900"/>
          </a:xfrm>
          <a:prstGeom prst="rect">
            <a:avLst/>
          </a:prstGeom>
          <a:noFill/>
          <a:ln>
            <a:noFill/>
          </a:ln>
          <a:effectLst/>
          <a:extLst>
            <a:ext uri="{909E8E84-426E-40DD-AFC4-6F175D3DCCD1}"/>
            <a:ext uri="{91240B29-F687-4F45-9708-019B960494DF}"/>
            <a:ext uri="{AF507438-7753-43E0-B8FC-AC1667EBCBE1}"/>
          </a:extLst>
        </p:spPr>
        <p:txBody>
          <a:bodyPr vert="horz" wrap="square" lIns="0" tIns="0" rIns="0" bIns="0" numCol="1" anchor="t" anchorCtr="0" compatLnSpc="1">
            <a:prstTxWarp prst="textNoShape">
              <a:avLst/>
            </a:prstTxWarp>
            <a:spAutoFit/>
          </a:bodyPr>
          <a:lstStyle>
            <a:lvl1pPr>
              <a:defRPr sz="1400">
                <a:latin typeface="FrutigerNext LT Medium"/>
                <a:ea typeface="华文细黑" pitchFamily="2" charset="-122"/>
              </a:defRPr>
            </a:lvl1pPr>
          </a:lstStyle>
          <a:p>
            <a:pPr>
              <a:defRPr/>
            </a:pPr>
            <a:endParaRPr lang="en-US" altLang="zh-CN"/>
          </a:p>
        </p:txBody>
      </p:sp>
      <p:pic>
        <p:nvPicPr>
          <p:cNvPr id="1032" name="Picture 89" descr="Huawei logo"/>
          <p:cNvPicPr>
            <a:picLocks noChangeAspect="1" noChangeArrowheads="1"/>
          </p:cNvPicPr>
          <p:nvPr/>
        </p:nvPicPr>
        <p:blipFill>
          <a:blip r:embed="rId3" cstate="print"/>
          <a:srcRect/>
          <a:stretch>
            <a:fillRect/>
          </a:stretch>
        </p:blipFill>
        <p:spPr bwMode="auto">
          <a:xfrm>
            <a:off x="10483850" y="5608638"/>
            <a:ext cx="833438" cy="835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1pPr>
      <a:lvl2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2pPr>
      <a:lvl3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3pPr>
      <a:lvl4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4pPr>
      <a:lvl5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SimSun" pitchFamily="2" charset="-122"/>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SimSun" pitchFamily="2" charset="-122"/>
        </a:defRPr>
      </a:lvl2pPr>
      <a:lvl3pPr marL="1143000" indent="-228600" algn="l" rtl="0" eaLnBrk="0" fontAlgn="base" hangingPunct="0">
        <a:spcBef>
          <a:spcPct val="20000"/>
        </a:spcBef>
        <a:spcAft>
          <a:spcPct val="0"/>
        </a:spcAft>
        <a:buFont typeface="FrutigerNext LT Medium"/>
        <a:buChar char="»"/>
        <a:defRPr sz="2400">
          <a:solidFill>
            <a:schemeClr val="tx1"/>
          </a:solidFill>
          <a:latin typeface="+mn-lt"/>
          <a:ea typeface="+mn-ea"/>
          <a:cs typeface="SimSun" pitchFamily="2" charset="-122"/>
        </a:defRPr>
      </a:lvl3pPr>
      <a:lvl4pPr marL="1600200" indent="-228600" algn="l" rtl="0" eaLnBrk="0" fontAlgn="base" hangingPunct="0">
        <a:spcBef>
          <a:spcPct val="20000"/>
        </a:spcBef>
        <a:spcAft>
          <a:spcPct val="0"/>
        </a:spcAft>
        <a:buChar char="–"/>
        <a:defRPr sz="1600">
          <a:solidFill>
            <a:schemeClr val="tx1"/>
          </a:solidFill>
          <a:latin typeface="+mn-lt"/>
          <a:ea typeface="+mn-ea"/>
          <a:cs typeface="SimSun" pitchFamily="2" charset="-122"/>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SimSun" pitchFamily="2" charset="-122"/>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9" name="Freeform 5"/>
          <p:cNvSpPr>
            <a:spLocks/>
          </p:cNvSpPr>
          <p:nvPr/>
        </p:nvSpPr>
        <p:spPr bwMode="auto">
          <a:xfrm>
            <a:off x="0" y="6200929"/>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60" name="Freeform 6"/>
          <p:cNvSpPr>
            <a:spLocks/>
          </p:cNvSpPr>
          <p:nvPr/>
        </p:nvSpPr>
        <p:spPr bwMode="auto">
          <a:xfrm>
            <a:off x="9545094" y="6200929"/>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550" name="Rectangle 86"/>
          <p:cNvSpPr>
            <a:spLocks noChangeArrowheads="1"/>
          </p:cNvSpPr>
          <p:nvPr/>
        </p:nvSpPr>
        <p:spPr bwMode="auto">
          <a:xfrm>
            <a:off x="7910513" y="6396039"/>
            <a:ext cx="1409700" cy="461962"/>
          </a:xfrm>
          <a:prstGeom prst="rect">
            <a:avLst/>
          </a:prstGeom>
          <a:noFill/>
          <a:ln w="9525">
            <a:noFill/>
            <a:miter lim="800000"/>
            <a:headEnd/>
            <a:tailEnd/>
          </a:ln>
          <a:effectLst/>
        </p:spPr>
        <p:txBody>
          <a:bodyPr lIns="0" tIns="0" rIns="0" bIns="0"/>
          <a:lstStyle/>
          <a:p>
            <a:pPr defTabSz="784225" eaLnBrk="0" hangingPunct="0">
              <a:lnSpc>
                <a:spcPct val="85000"/>
              </a:lnSpc>
            </a:pPr>
            <a:endParaRPr lang="de-DE" sz="1200" b="1" dirty="0">
              <a:solidFill>
                <a:srgbClr val="000000"/>
              </a:solidFill>
              <a:latin typeface="FrutigerNext LT Medium"/>
              <a:ea typeface="MS PGothic" pitchFamily="34" charset="-128"/>
            </a:endParaRPr>
          </a:p>
          <a:p>
            <a:pPr defTabSz="784225" eaLnBrk="0" hangingPunct="0">
              <a:lnSpc>
                <a:spcPct val="85000"/>
              </a:lnSpc>
            </a:pPr>
            <a:r>
              <a:rPr lang="de-DE" sz="1200" b="1" dirty="0">
                <a:solidFill>
                  <a:srgbClr val="000000"/>
                </a:solidFill>
                <a:latin typeface="FrutigerNext LT Medium"/>
                <a:ea typeface="MS PGothic" pitchFamily="34" charset="-128"/>
              </a:rPr>
              <a:t>Page </a:t>
            </a:r>
            <a:fld id="{E68EC476-442B-4BB7-9603-F1440C241F3D}" type="slidenum">
              <a:rPr lang="de-DE" sz="1200" b="1">
                <a:solidFill>
                  <a:srgbClr val="000000"/>
                </a:solidFill>
                <a:latin typeface="FrutigerNext LT Medium"/>
                <a:ea typeface="MS PGothic" pitchFamily="34" charset="-128"/>
              </a:rPr>
              <a:pPr defTabSz="784225" eaLnBrk="0" hangingPunct="0">
                <a:lnSpc>
                  <a:spcPct val="85000"/>
                </a:lnSpc>
              </a:pPr>
              <a:t>‹#›</a:t>
            </a:fld>
            <a:endParaRPr lang="en-GB" sz="1200" b="1" dirty="0">
              <a:solidFill>
                <a:srgbClr val="000000"/>
              </a:solidFill>
              <a:latin typeface="FrutigerNext LT Medium"/>
              <a:ea typeface="MS PGothic" pitchFamily="34" charset="-128"/>
            </a:endParaRPr>
          </a:p>
        </p:txBody>
      </p:sp>
      <p:sp>
        <p:nvSpPr>
          <p:cNvPr id="1470549" name="Text Box 85"/>
          <p:cNvSpPr txBox="1">
            <a:spLocks noChangeArrowheads="1"/>
          </p:cNvSpPr>
          <p:nvPr/>
        </p:nvSpPr>
        <p:spPr bwMode="auto">
          <a:xfrm>
            <a:off x="869950" y="6457968"/>
            <a:ext cx="3661106" cy="263791"/>
          </a:xfrm>
          <a:prstGeom prst="rect">
            <a:avLst/>
          </a:prstGeom>
          <a:noFill/>
          <a:ln w="9525">
            <a:noFill/>
            <a:miter lim="800000"/>
            <a:headEnd/>
            <a:tailEnd/>
          </a:ln>
        </p:spPr>
        <p:txBody>
          <a:bodyPr wrap="square" lIns="78360" tIns="39180" rIns="78360" bIns="39180">
            <a:spAutoFit/>
          </a:bodyPr>
          <a:lstStyle/>
          <a:p>
            <a:pPr defTabSz="784225" eaLnBrk="0" hangingPunct="0"/>
            <a:r>
              <a:rPr lang="en-US" altLang="zh-CN" sz="1200" b="1" kern="0" dirty="0">
                <a:solidFill>
                  <a:srgbClr val="000000"/>
                </a:solidFill>
                <a:latin typeface="FrutigerNext LT Medium"/>
                <a:ea typeface="MS PGothic" pitchFamily="34" charset="-128"/>
              </a:rPr>
              <a:t>HUAWEI TECHNOLOGIES CO., LTD.</a:t>
            </a:r>
          </a:p>
        </p:txBody>
      </p:sp>
      <p:pic>
        <p:nvPicPr>
          <p:cNvPr id="1470551" name="Picture 87" descr="图片3副本"/>
          <p:cNvPicPr>
            <a:picLocks noChangeAspect="1" noChangeArrowheads="1"/>
          </p:cNvPicPr>
          <p:nvPr/>
        </p:nvPicPr>
        <p:blipFill>
          <a:blip r:embed="rId6" cstate="print"/>
          <a:srcRect/>
          <a:stretch>
            <a:fillRect/>
          </a:stretch>
        </p:blipFill>
        <p:spPr bwMode="auto">
          <a:xfrm>
            <a:off x="10182226" y="6386531"/>
            <a:ext cx="1295400" cy="307975"/>
          </a:xfrm>
          <a:prstGeom prst="rect">
            <a:avLst/>
          </a:prstGeom>
          <a:noFill/>
        </p:spPr>
      </p:pic>
      <p:sp>
        <p:nvSpPr>
          <p:cNvPr id="1470552" name="Rectangle 88"/>
          <p:cNvSpPr>
            <a:spLocks noGrp="1" noChangeArrowheads="1"/>
          </p:cNvSpPr>
          <p:nvPr>
            <p:ph type="title"/>
          </p:nvPr>
        </p:nvSpPr>
        <p:spPr bwMode="auto">
          <a:xfrm>
            <a:off x="781050" y="1"/>
            <a:ext cx="10975975" cy="1063625"/>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470602" name="Rectangle 138"/>
          <p:cNvSpPr>
            <a:spLocks noChangeArrowheads="1"/>
          </p:cNvSpPr>
          <p:nvPr/>
        </p:nvSpPr>
        <p:spPr bwMode="auto">
          <a:xfrm>
            <a:off x="-2460625" y="528638"/>
            <a:ext cx="2460625" cy="5307012"/>
          </a:xfrm>
          <a:prstGeom prst="rect">
            <a:avLst/>
          </a:prstGeom>
          <a:noFill/>
          <a:ln w="9525">
            <a:noFill/>
            <a:miter lim="800000"/>
            <a:headEnd/>
            <a:tailEnd/>
          </a:ln>
          <a:effectLst/>
        </p:spPr>
        <p:txBody>
          <a:bodyPr lIns="87798" tIns="43900" rIns="87798" bIns="43900"/>
          <a:lstStyle/>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英文标题</a:t>
            </a:r>
            <a:r>
              <a:rPr lang="en-US" altLang="zh-CN" sz="1200" dirty="0">
                <a:solidFill>
                  <a:srgbClr val="F8F8F8"/>
                </a:solidFill>
                <a:latin typeface="Arial" charset="0"/>
                <a:ea typeface="华文细黑" pitchFamily="2" charset="-122"/>
                <a:cs typeface="SimSun" pitchFamily="2" charset="-122"/>
              </a:rPr>
              <a:t>:32-35pt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 R153 G0 B0</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内部使用字体 </a:t>
            </a:r>
            <a:r>
              <a:rPr lang="en-US" altLang="zh-CN" sz="120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pPr>
            <a:r>
              <a:rPr lang="en-US" altLang="zh-CN" sz="1200" dirty="0" err="1">
                <a:solidFill>
                  <a:srgbClr val="F8F8F8"/>
                </a:solidFill>
                <a:latin typeface="FrutigerNext LT Medium" pitchFamily="34" charset="0"/>
                <a:ea typeface="华文细黑" pitchFamily="2" charset="-122"/>
                <a:cs typeface="SimSun" pitchFamily="2" charset="-122"/>
              </a:rPr>
              <a:t>FrutigerNext</a:t>
            </a:r>
            <a:r>
              <a:rPr lang="en-US" altLang="zh-CN" sz="1200" dirty="0">
                <a:solidFill>
                  <a:srgbClr val="F8F8F8"/>
                </a:solidFill>
                <a:latin typeface="FrutigerNext LT Medium" pitchFamily="34" charset="0"/>
                <a:ea typeface="华文细黑" pitchFamily="2" charset="-122"/>
                <a:cs typeface="SimSun" pitchFamily="2" charset="-122"/>
              </a:rPr>
              <a:t> LT Medium</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外部使用字体 </a:t>
            </a:r>
            <a:r>
              <a:rPr lang="en-US" altLang="zh-CN" sz="120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pPr>
            <a:endParaRPr lang="en-US" altLang="zh-CN"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中文标题</a:t>
            </a:r>
            <a:r>
              <a:rPr lang="en-US" altLang="zh-CN" sz="1200" dirty="0">
                <a:solidFill>
                  <a:srgbClr val="F8F8F8"/>
                </a:solidFill>
                <a:latin typeface="Arial" charset="0"/>
                <a:ea typeface="华文细黑" pitchFamily="2" charset="-122"/>
                <a:cs typeface="SimSun" pitchFamily="2" charset="-122"/>
              </a:rPr>
              <a:t>:30-32pt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 R153 G0 B0</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字体</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黑体</a:t>
            </a:r>
          </a:p>
          <a:p>
            <a:pPr marL="342900" indent="-342900"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英文正文</a:t>
            </a:r>
            <a:r>
              <a:rPr lang="en-US" altLang="zh-CN" sz="1200" dirty="0">
                <a:solidFill>
                  <a:srgbClr val="F8F8F8"/>
                </a:solidFill>
                <a:latin typeface="Arial" charset="0"/>
                <a:ea typeface="华文细黑" pitchFamily="2" charset="-122"/>
                <a:cs typeface="SimSun" pitchFamily="2" charset="-122"/>
              </a:rPr>
              <a:t>:20-22pt</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子目录 </a:t>
            </a:r>
            <a:r>
              <a:rPr lang="en-US" altLang="zh-CN" sz="1200" dirty="0">
                <a:solidFill>
                  <a:srgbClr val="F8F8F8"/>
                </a:solidFill>
                <a:latin typeface="Arial" charset="0"/>
                <a:ea typeface="华文细黑" pitchFamily="2" charset="-122"/>
                <a:cs typeface="SimSun" pitchFamily="2" charset="-122"/>
              </a:rPr>
              <a:t>(2-5</a:t>
            </a:r>
            <a:r>
              <a:rPr lang="zh-CN" altLang="en-US" sz="1200" dirty="0">
                <a:solidFill>
                  <a:srgbClr val="F8F8F8"/>
                </a:solidFill>
                <a:latin typeface="Arial" charset="0"/>
                <a:ea typeface="华文细黑" pitchFamily="2" charset="-122"/>
                <a:cs typeface="SimSun" pitchFamily="2" charset="-122"/>
              </a:rPr>
              <a:t>级</a:t>
            </a:r>
            <a:r>
              <a:rPr lang="en-US" altLang="zh-CN" sz="1200" dirty="0">
                <a:solidFill>
                  <a:srgbClr val="F8F8F8"/>
                </a:solidFill>
                <a:latin typeface="Arial" charset="0"/>
                <a:ea typeface="华文细黑" pitchFamily="2" charset="-122"/>
                <a:cs typeface="SimSun" pitchFamily="2" charset="-122"/>
              </a:rPr>
              <a:t>) :18pt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黑色</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内部使用字体 </a:t>
            </a:r>
            <a:r>
              <a:rPr lang="en-US" altLang="zh-CN" sz="120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pPr>
            <a:r>
              <a:rPr lang="en-US" altLang="zh-CN" sz="1200" dirty="0" err="1">
                <a:solidFill>
                  <a:srgbClr val="F8F8F8"/>
                </a:solidFill>
                <a:latin typeface="FrutigerNext LT Medium" pitchFamily="34" charset="0"/>
                <a:ea typeface="华文细黑" pitchFamily="2" charset="-122"/>
                <a:cs typeface="SimSun" pitchFamily="2" charset="-122"/>
              </a:rPr>
              <a:t>FrutigerNext</a:t>
            </a:r>
            <a:r>
              <a:rPr lang="en-US" altLang="zh-CN" sz="1200" dirty="0">
                <a:solidFill>
                  <a:srgbClr val="F8F8F8"/>
                </a:solidFill>
                <a:latin typeface="FrutigerNext LT Medium" pitchFamily="34" charset="0"/>
                <a:ea typeface="华文细黑" pitchFamily="2" charset="-122"/>
                <a:cs typeface="SimSun" pitchFamily="2" charset="-122"/>
              </a:rPr>
              <a:t> LT Regular</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外部使用字体 </a:t>
            </a:r>
            <a:r>
              <a:rPr lang="en-US" altLang="zh-CN" sz="120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pPr>
            <a:endParaRPr lang="en-US" altLang="zh-CN"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中文正文</a:t>
            </a:r>
            <a:r>
              <a:rPr lang="en-US" altLang="zh-CN" sz="1200" dirty="0">
                <a:solidFill>
                  <a:srgbClr val="F8F8F8"/>
                </a:solidFill>
                <a:latin typeface="Arial" charset="0"/>
                <a:ea typeface="华文细黑" pitchFamily="2" charset="-122"/>
                <a:cs typeface="SimSun" pitchFamily="2" charset="-122"/>
              </a:rPr>
              <a:t>:18-20pt</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子目录</a:t>
            </a:r>
            <a:r>
              <a:rPr lang="en-US" altLang="zh-CN" sz="1200" dirty="0">
                <a:solidFill>
                  <a:srgbClr val="F8F8F8"/>
                </a:solidFill>
                <a:latin typeface="Arial" charset="0"/>
                <a:ea typeface="华文细黑" pitchFamily="2" charset="-122"/>
                <a:cs typeface="SimSun" pitchFamily="2" charset="-122"/>
              </a:rPr>
              <a:t>(2-5</a:t>
            </a:r>
            <a:r>
              <a:rPr lang="zh-CN" altLang="en-US" sz="1200" dirty="0">
                <a:solidFill>
                  <a:srgbClr val="F8F8F8"/>
                </a:solidFill>
                <a:latin typeface="Arial" charset="0"/>
                <a:ea typeface="华文细黑" pitchFamily="2" charset="-122"/>
                <a:cs typeface="SimSun" pitchFamily="2" charset="-122"/>
              </a:rPr>
              <a:t>级</a:t>
            </a:r>
            <a:r>
              <a:rPr lang="en-US" altLang="zh-CN" sz="1200" dirty="0">
                <a:solidFill>
                  <a:srgbClr val="F8F8F8"/>
                </a:solidFill>
                <a:latin typeface="Arial" charset="0"/>
                <a:ea typeface="华文细黑" pitchFamily="2" charset="-122"/>
                <a:cs typeface="SimSun" pitchFamily="2" charset="-122"/>
              </a:rPr>
              <a:t>):18pt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黑色</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字体</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细黑体 </a:t>
            </a:r>
            <a:endParaRPr lang="zh-CN" altLang="en-US" sz="1200" dirty="0">
              <a:solidFill>
                <a:srgbClr val="080808"/>
              </a:solidFill>
              <a:latin typeface="Arial" charset="0"/>
              <a:ea typeface="华文细黑" pitchFamily="2" charset="-122"/>
              <a:cs typeface="SimSun" pitchFamily="2" charset="-122"/>
            </a:endParaRPr>
          </a:p>
        </p:txBody>
      </p:sp>
      <p:sp>
        <p:nvSpPr>
          <p:cNvPr id="1470603" name="Rectangle 139"/>
          <p:cNvSpPr>
            <a:spLocks noChangeArrowheads="1"/>
          </p:cNvSpPr>
          <p:nvPr/>
        </p:nvSpPr>
        <p:spPr bwMode="auto">
          <a:xfrm>
            <a:off x="12361875" y="5444700"/>
            <a:ext cx="1227137" cy="323149"/>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hangingPunct="0"/>
            <a:endParaRPr lang="zh-CN" altLang="zh-CN" sz="1500">
              <a:solidFill>
                <a:srgbClr val="000000"/>
              </a:solidFill>
              <a:latin typeface="FrutigerNext LT Regular" pitchFamily="34" charset="0"/>
              <a:ea typeface="MS PGothic" pitchFamily="34" charset="-128"/>
            </a:endParaRPr>
          </a:p>
        </p:txBody>
      </p:sp>
      <p:grpSp>
        <p:nvGrpSpPr>
          <p:cNvPr id="2" name="Group 140"/>
          <p:cNvGrpSpPr>
            <a:grpSpLocks/>
          </p:cNvGrpSpPr>
          <p:nvPr/>
        </p:nvGrpSpPr>
        <p:grpSpPr bwMode="auto">
          <a:xfrm>
            <a:off x="12472987" y="5278438"/>
            <a:ext cx="989012" cy="184150"/>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3" name="Group 145"/>
          <p:cNvGrpSpPr>
            <a:grpSpLocks/>
          </p:cNvGrpSpPr>
          <p:nvPr/>
        </p:nvGrpSpPr>
        <p:grpSpPr bwMode="auto">
          <a:xfrm>
            <a:off x="12472987" y="6203968"/>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4" name="Group 150"/>
          <p:cNvGrpSpPr>
            <a:grpSpLocks/>
          </p:cNvGrpSpPr>
          <p:nvPr/>
        </p:nvGrpSpPr>
        <p:grpSpPr bwMode="auto">
          <a:xfrm>
            <a:off x="12472987" y="6450013"/>
            <a:ext cx="989012" cy="182562"/>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5" name="Group 155"/>
          <p:cNvGrpSpPr>
            <a:grpSpLocks/>
          </p:cNvGrpSpPr>
          <p:nvPr/>
        </p:nvGrpSpPr>
        <p:grpSpPr bwMode="auto">
          <a:xfrm>
            <a:off x="12472987" y="5527693"/>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宋体" pitchFamily="2" charset="-122"/>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6" name="Group 160"/>
          <p:cNvGrpSpPr>
            <a:grpSpLocks/>
          </p:cNvGrpSpPr>
          <p:nvPr/>
        </p:nvGrpSpPr>
        <p:grpSpPr bwMode="auto">
          <a:xfrm>
            <a:off x="12472987" y="5957888"/>
            <a:ext cx="989012" cy="182562"/>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7" name="Group 165"/>
          <p:cNvGrpSpPr>
            <a:grpSpLocks/>
          </p:cNvGrpSpPr>
          <p:nvPr/>
        </p:nvGrpSpPr>
        <p:grpSpPr bwMode="auto">
          <a:xfrm>
            <a:off x="12472987" y="6697663"/>
            <a:ext cx="989012" cy="182562"/>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8" name="Group 170"/>
          <p:cNvGrpSpPr>
            <a:grpSpLocks/>
          </p:cNvGrpSpPr>
          <p:nvPr/>
        </p:nvGrpSpPr>
        <p:grpSpPr bwMode="auto">
          <a:xfrm>
            <a:off x="12472987" y="5032375"/>
            <a:ext cx="989012" cy="184150"/>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9" name="Group 175"/>
          <p:cNvGrpSpPr>
            <a:grpSpLocks/>
          </p:cNvGrpSpPr>
          <p:nvPr/>
        </p:nvGrpSpPr>
        <p:grpSpPr bwMode="auto">
          <a:xfrm>
            <a:off x="12472987" y="4600593"/>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10" name="Group 180"/>
          <p:cNvGrpSpPr>
            <a:grpSpLocks/>
          </p:cNvGrpSpPr>
          <p:nvPr/>
        </p:nvGrpSpPr>
        <p:grpSpPr bwMode="auto">
          <a:xfrm>
            <a:off x="12472987" y="4354513"/>
            <a:ext cx="989012" cy="184150"/>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sp>
        <p:nvSpPr>
          <p:cNvPr id="1470649" name="Rectangle 185"/>
          <p:cNvSpPr>
            <a:spLocks noChangeArrowheads="1"/>
          </p:cNvSpPr>
          <p:nvPr/>
        </p:nvSpPr>
        <p:spPr bwMode="auto">
          <a:xfrm>
            <a:off x="12269788" y="2263775"/>
            <a:ext cx="1401762" cy="2654300"/>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配色参考方案：</a:t>
            </a:r>
          </a:p>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（仅供参考）</a:t>
            </a:r>
          </a:p>
        </p:txBody>
      </p:sp>
      <p:sp>
        <p:nvSpPr>
          <p:cNvPr id="1470650" name="Rectangle 186"/>
          <p:cNvSpPr>
            <a:spLocks noChangeArrowheads="1"/>
          </p:cNvSpPr>
          <p:nvPr/>
        </p:nvSpPr>
        <p:spPr bwMode="auto">
          <a:xfrm>
            <a:off x="12269788" y="-61913"/>
            <a:ext cx="1401762" cy="838201"/>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pPr>
            <a:r>
              <a:rPr lang="zh-CN" altLang="en-US" sz="120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a:solidFill>
                  <a:srgbClr val="F8F8F8"/>
                </a:solidFill>
                <a:latin typeface="华文细黑" pitchFamily="2" charset="-122"/>
                <a:ea typeface="华文细黑" pitchFamily="2" charset="-122"/>
                <a:cs typeface="SimSun" pitchFamily="2" charset="-122"/>
              </a:rPr>
              <a:t>.</a:t>
            </a:r>
          </a:p>
        </p:txBody>
      </p:sp>
    </p:spTree>
  </p:cSld>
  <p:clrMap bg1="lt1" tx1="dk1" bg2="lt2" tx2="dk2" accent1="accent1" accent2="accent2" accent3="accent3" accent4="accent4" accent5="accent5" accent6="accent6" hlink="hlink" folHlink="folHlink"/>
  <p:sldLayoutIdLst>
    <p:sldLayoutId id="2147486806" r:id="rId1"/>
    <p:sldLayoutId id="2147486807" r:id="rId2"/>
    <p:sldLayoutId id="2147486808" r:id="rId3"/>
    <p:sldLayoutId id="2147486809" r:id="rId4"/>
  </p:sldLayoutIdLst>
  <p:transition/>
  <p:timing>
    <p:tnLst>
      <p:par>
        <p:cTn id="1" dur="indefinite" restart="never" nodeType="tmRoot"/>
      </p:par>
    </p:tnLst>
  </p:timing>
  <p:hf sldNum="0" hdr="0" ftr="0"/>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46" name="Rectangle 13"/>
          <p:cNvSpPr>
            <a:spLocks noGrp="1" noChangeArrowheads="1"/>
          </p:cNvSpPr>
          <p:nvPr>
            <p:ph type="title"/>
          </p:nvPr>
        </p:nvSpPr>
        <p:spPr bwMode="auto">
          <a:xfrm>
            <a:off x="876300" y="325438"/>
            <a:ext cx="10440988" cy="871537"/>
          </a:xfrm>
          <a:prstGeom prst="rect">
            <a:avLst/>
          </a:prstGeom>
          <a:noFill/>
          <a:ln w="9525">
            <a:noFill/>
            <a:miter lim="800000"/>
            <a:headEnd/>
            <a:tailEnd/>
          </a:ln>
          <a:effectLst/>
        </p:spPr>
        <p:txBody>
          <a:bodyPr vert="horz" wrap="square" lIns="0" tIns="40064" rIns="80129" bIns="4006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10248" name="Rectangle 68"/>
          <p:cNvSpPr>
            <a:spLocks noGrp="1" noChangeArrowheads="1"/>
          </p:cNvSpPr>
          <p:nvPr>
            <p:ph type="body" idx="1"/>
          </p:nvPr>
        </p:nvSpPr>
        <p:spPr bwMode="auto">
          <a:xfrm>
            <a:off x="876300" y="1628775"/>
            <a:ext cx="10440988" cy="4194175"/>
          </a:xfrm>
          <a:prstGeom prst="rect">
            <a:avLst/>
          </a:prstGeom>
          <a:noFill/>
          <a:ln w="9525">
            <a:noFill/>
            <a:miter lim="800000"/>
            <a:headEnd/>
            <a:tailEnd/>
          </a:ln>
          <a:effectLst/>
        </p:spPr>
        <p:txBody>
          <a:bodyPr vert="horz" wrap="square" lIns="80142" tIns="40070" rIns="80142" bIns="40070"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3" name="Group 88"/>
          <p:cNvGrpSpPr>
            <a:grpSpLocks/>
          </p:cNvGrpSpPr>
          <p:nvPr/>
        </p:nvGrpSpPr>
        <p:grpSpPr bwMode="auto">
          <a:xfrm>
            <a:off x="12436475" y="3832225"/>
            <a:ext cx="1152525"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endParaRPr lang="zh-CN" altLang="en-US">
                <a:solidFill>
                  <a:prstClr val="black"/>
                </a:solidFill>
                <a:ea typeface="宋体" pitchFamily="2" charset="-122"/>
              </a:endParaRPr>
            </a:p>
          </p:txBody>
        </p:sp>
        <p:grpSp>
          <p:nvGrpSpPr>
            <p:cNvPr id="4" name="Group 87"/>
            <p:cNvGrpSpPr>
              <a:grpSpLocks/>
            </p:cNvGrpSpPr>
            <p:nvPr userDrawn="1"/>
          </p:nvGrpSpPr>
          <p:grpSpPr bwMode="auto">
            <a:xfrm>
              <a:off x="5941" y="2475"/>
              <a:ext cx="409" cy="1783"/>
              <a:chOff x="5921" y="2387"/>
              <a:chExt cx="409" cy="1783"/>
            </a:xfrm>
          </p:grpSpPr>
          <p:grpSp>
            <p:nvGrpSpPr>
              <p:cNvPr id="5"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6"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7"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8"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9"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0"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1"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2"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3"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4"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5"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6"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7"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grpSp>
      <p:sp>
        <p:nvSpPr>
          <p:cNvPr id="6149" name="Rectangle 5"/>
          <p:cNvSpPr>
            <a:spLocks noChangeArrowheads="1"/>
          </p:cNvSpPr>
          <p:nvPr/>
        </p:nvSpPr>
        <p:spPr bwMode="auto">
          <a:xfrm>
            <a:off x="8483600" y="6502400"/>
            <a:ext cx="2797175" cy="455613"/>
          </a:xfrm>
          <a:prstGeom prst="rect">
            <a:avLst/>
          </a:prstGeom>
          <a:noFill/>
          <a:ln w="9525">
            <a:noFill/>
            <a:miter lim="800000"/>
            <a:headEnd/>
            <a:tailEnd/>
          </a:ln>
        </p:spPr>
        <p:txBody>
          <a:bodyPr lIns="0" tIns="0" rIns="0" bIns="0"/>
          <a:lstStyle/>
          <a:p>
            <a:pPr eaLnBrk="0" hangingPunct="0">
              <a:lnSpc>
                <a:spcPct val="85000"/>
              </a:lnSpc>
            </a:pPr>
            <a:r>
              <a:rPr lang="de-DE" altLang="zh-CN" sz="1200">
                <a:solidFill>
                  <a:srgbClr val="000000"/>
                </a:solidFill>
                <a:latin typeface="FrutigerNext LT Bold" pitchFamily="20" charset="0"/>
                <a:ea typeface="MS PGothic" pitchFamily="34" charset="-128"/>
              </a:rPr>
              <a:t>Page </a:t>
            </a:r>
            <a:fld id="{81F34FA2-C906-4E95-91BE-AE6D91A1F71C}" type="slidenum">
              <a:rPr lang="de-DE" altLang="zh-CN" sz="1200">
                <a:solidFill>
                  <a:srgbClr val="000000"/>
                </a:solidFill>
                <a:latin typeface="FrutigerNext LT Bold" pitchFamily="20" charset="0"/>
                <a:ea typeface="MS PGothic" pitchFamily="34" charset="-128"/>
              </a:rPr>
              <a:pPr eaLnBrk="0" hangingPunct="0">
                <a:lnSpc>
                  <a:spcPct val="85000"/>
                </a:lnSpc>
              </a:pPr>
              <a:t>‹#›</a:t>
            </a:fld>
            <a:endParaRPr lang="en-GB" altLang="zh-CN" sz="1200">
              <a:solidFill>
                <a:srgbClr val="000000"/>
              </a:solidFill>
              <a:latin typeface="FrutigerNext LT Bold" pitchFamily="20" charset="0"/>
              <a:ea typeface="MS PGothic" pitchFamily="34" charset="-128"/>
            </a:endParaRPr>
          </a:p>
        </p:txBody>
      </p:sp>
      <p:sp>
        <p:nvSpPr>
          <p:cNvPr id="10321" name="Text Box 81"/>
          <p:cNvSpPr txBox="1">
            <a:spLocks noChangeArrowheads="1"/>
          </p:cNvSpPr>
          <p:nvPr/>
        </p:nvSpPr>
        <p:spPr bwMode="auto">
          <a:xfrm>
            <a:off x="-3846513" y="1330325"/>
            <a:ext cx="3702050" cy="3876675"/>
          </a:xfrm>
          <a:prstGeom prst="rect">
            <a:avLst/>
          </a:prstGeom>
          <a:noFill/>
          <a:ln w="9525" algn="ctr">
            <a:noFill/>
            <a:miter lim="800000"/>
            <a:headEnd/>
            <a:tailEnd/>
          </a:ln>
          <a:effectLst/>
        </p:spPr>
        <p:txBody>
          <a:bodyPr lIns="78345" tIns="39172" rIns="78345" bIns="39172">
            <a:spAutoFit/>
          </a:bodyPr>
          <a:lstStyle/>
          <a:p>
            <a:pPr algn="r" defTabSz="784225">
              <a:spcBef>
                <a:spcPct val="20000"/>
              </a:spcBef>
            </a:pPr>
            <a:r>
              <a:rPr lang="zh-CN" altLang="zh-CN" sz="1100">
                <a:solidFill>
                  <a:srgbClr val="FFFFFF"/>
                </a:solidFill>
                <a:latin typeface="FrutigerNext LT Regular" pitchFamily="34" charset="0"/>
                <a:ea typeface="宋体" pitchFamily="2" charset="-122"/>
              </a:rPr>
              <a:t>Slide title :32-35pt  </a:t>
            </a:r>
          </a:p>
          <a:p>
            <a:pPr algn="r" defTabSz="784225">
              <a:spcBef>
                <a:spcPct val="20000"/>
              </a:spcBef>
            </a:pPr>
            <a:r>
              <a:rPr lang="zh-CN" altLang="zh-CN" sz="1100">
                <a:solidFill>
                  <a:srgbClr val="FFFFFF"/>
                </a:solidFill>
                <a:latin typeface="FrutigerNext LT Regular" pitchFamily="34" charset="0"/>
                <a:ea typeface="宋体" pitchFamily="2" charset="-122"/>
              </a:rPr>
              <a:t>Color: R153 G0 B0</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r>
              <a:rPr lang="zh-CN" altLang="zh-CN" sz="1100">
                <a:solidFill>
                  <a:srgbClr val="FFFFFF"/>
                </a:solidFill>
                <a:latin typeface="FrutigerNext LT Regular" pitchFamily="34" charset="0"/>
                <a:ea typeface="宋体" pitchFamily="2" charset="-122"/>
              </a:rPr>
              <a:t>Slide text :20-22pt</a:t>
            </a:r>
          </a:p>
          <a:p>
            <a:pPr algn="r" defTabSz="784225">
              <a:spcBef>
                <a:spcPct val="20000"/>
              </a:spcBef>
            </a:pPr>
            <a:r>
              <a:rPr lang="zh-CN" altLang="zh-CN" sz="1100">
                <a:solidFill>
                  <a:srgbClr val="FFFFFF"/>
                </a:solidFill>
                <a:latin typeface="FrutigerNext LT Regular" pitchFamily="34" charset="0"/>
                <a:ea typeface="宋体" pitchFamily="2" charset="-122"/>
              </a:rPr>
              <a:t>Bullets level 2-5:</a:t>
            </a:r>
          </a:p>
          <a:p>
            <a:pPr algn="r" defTabSz="784225">
              <a:spcBef>
                <a:spcPct val="20000"/>
              </a:spcBef>
            </a:pPr>
            <a:r>
              <a:rPr lang="zh-CN" altLang="zh-CN" sz="1100">
                <a:solidFill>
                  <a:srgbClr val="FFFFFF"/>
                </a:solidFill>
                <a:latin typeface="FrutigerNext LT Regular" pitchFamily="34" charset="0"/>
                <a:ea typeface="宋体" pitchFamily="2" charset="-122"/>
              </a:rPr>
              <a:t> 18pt  </a:t>
            </a:r>
          </a:p>
          <a:p>
            <a:pPr algn="r" defTabSz="784225">
              <a:spcBef>
                <a:spcPct val="20000"/>
              </a:spcBef>
            </a:pPr>
            <a:r>
              <a:rPr lang="zh-CN" altLang="zh-CN" sz="1100">
                <a:solidFill>
                  <a:srgbClr val="FFFFFF"/>
                </a:solidFill>
                <a:latin typeface="FrutigerNext LT Regular" pitchFamily="34" charset="0"/>
                <a:ea typeface="宋体" pitchFamily="2" charset="-122"/>
              </a:rPr>
              <a:t>Color:Black</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p:txBody>
      </p:sp>
      <p:sp>
        <p:nvSpPr>
          <p:cNvPr id="10324" name="Text Box 84"/>
          <p:cNvSpPr txBox="1">
            <a:spLocks noChangeArrowheads="1"/>
          </p:cNvSpPr>
          <p:nvPr/>
        </p:nvSpPr>
        <p:spPr bwMode="auto">
          <a:xfrm>
            <a:off x="12339638" y="57150"/>
            <a:ext cx="1727200" cy="11017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Top right  corner  for   field-mark, customer or partner logotypes. </a:t>
            </a:r>
          </a:p>
          <a:p>
            <a:endParaRPr lang="en-US" altLang="zh-CN" sz="1100">
              <a:solidFill>
                <a:srgbClr val="FFFFFF"/>
              </a:solidFill>
              <a:latin typeface="FrutigerNext LT Regular" pitchFamily="34" charset="0"/>
              <a:ea typeface="宋体" pitchFamily="2" charset="-122"/>
            </a:endParaRPr>
          </a:p>
          <a:p>
            <a:r>
              <a:rPr lang="en-US" altLang="zh-CN" sz="1100">
                <a:solidFill>
                  <a:srgbClr val="FFFFFF"/>
                </a:solidFill>
                <a:latin typeface="FrutigerNext LT Regular" pitchFamily="34" charset="0"/>
                <a:ea typeface="宋体" pitchFamily="2" charset="-122"/>
              </a:rPr>
              <a:t>----------------   </a:t>
            </a:r>
          </a:p>
          <a:p>
            <a:endParaRPr lang="zh-CN" altLang="en-US" sz="1100">
              <a:solidFill>
                <a:srgbClr val="FFFFFF"/>
              </a:solidFill>
              <a:latin typeface="FrutigerNext LT Regular" pitchFamily="34" charset="0"/>
              <a:ea typeface="宋体" pitchFamily="2" charset="-122"/>
            </a:endParaRPr>
          </a:p>
        </p:txBody>
      </p:sp>
      <p:sp>
        <p:nvSpPr>
          <p:cNvPr id="10325" name="Text Box 85"/>
          <p:cNvSpPr txBox="1">
            <a:spLocks noChangeArrowheads="1"/>
          </p:cNvSpPr>
          <p:nvPr/>
        </p:nvSpPr>
        <p:spPr bwMode="auto">
          <a:xfrm>
            <a:off x="12339638" y="1196975"/>
            <a:ext cx="1727200" cy="17748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The following nine groups of colors are an example of how our design colors can be used, please take note that you should only use one design color group per slide. </a:t>
            </a:r>
          </a:p>
          <a:p>
            <a:r>
              <a:rPr lang="en-US" altLang="zh-CN" sz="1100">
                <a:solidFill>
                  <a:srgbClr val="FFFFFF"/>
                </a:solidFill>
                <a:latin typeface="FrutigerNext LT Regular" pitchFamily="34" charset="0"/>
                <a:ea typeface="宋体" pitchFamily="2" charset="-122"/>
              </a:rPr>
              <a:t> For specific usage details, refer to the “Typesetting Standard”.</a:t>
            </a:r>
          </a:p>
        </p:txBody>
      </p:sp>
    </p:spTree>
  </p:cSld>
  <p:clrMap bg1="lt1" tx1="dk1" bg2="lt2" tx2="dk2" accent1="accent1" accent2="accent2" accent3="accent3" accent4="accent4" accent5="accent5" accent6="accent6" hlink="hlink" folHlink="folHlink"/>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46" name="Rectangle 13"/>
          <p:cNvSpPr>
            <a:spLocks noGrp="1" noChangeArrowheads="1"/>
          </p:cNvSpPr>
          <p:nvPr>
            <p:ph type="title"/>
          </p:nvPr>
        </p:nvSpPr>
        <p:spPr bwMode="auto">
          <a:xfrm>
            <a:off x="876300" y="325438"/>
            <a:ext cx="10440988" cy="871537"/>
          </a:xfrm>
          <a:prstGeom prst="rect">
            <a:avLst/>
          </a:prstGeom>
          <a:noFill/>
          <a:ln w="9525">
            <a:noFill/>
            <a:miter lim="800000"/>
            <a:headEnd/>
            <a:tailEnd/>
          </a:ln>
          <a:effectLst/>
        </p:spPr>
        <p:txBody>
          <a:bodyPr vert="horz" wrap="square" lIns="0" tIns="40064" rIns="80129" bIns="4006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10248" name="Rectangle 68"/>
          <p:cNvSpPr>
            <a:spLocks noGrp="1" noChangeArrowheads="1"/>
          </p:cNvSpPr>
          <p:nvPr>
            <p:ph type="body" idx="1"/>
          </p:nvPr>
        </p:nvSpPr>
        <p:spPr bwMode="auto">
          <a:xfrm>
            <a:off x="876300" y="1628775"/>
            <a:ext cx="10440988" cy="4194175"/>
          </a:xfrm>
          <a:prstGeom prst="rect">
            <a:avLst/>
          </a:prstGeom>
          <a:noFill/>
          <a:ln w="9525">
            <a:noFill/>
            <a:miter lim="800000"/>
            <a:headEnd/>
            <a:tailEnd/>
          </a:ln>
          <a:effectLst/>
        </p:spPr>
        <p:txBody>
          <a:bodyPr vert="horz" wrap="square" lIns="80142" tIns="40070" rIns="80142" bIns="40070"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2" name="Group 88"/>
          <p:cNvGrpSpPr>
            <a:grpSpLocks/>
          </p:cNvGrpSpPr>
          <p:nvPr/>
        </p:nvGrpSpPr>
        <p:grpSpPr bwMode="auto">
          <a:xfrm>
            <a:off x="12436475" y="3832225"/>
            <a:ext cx="1152525"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endParaRPr lang="zh-CN" altLang="en-US">
                <a:solidFill>
                  <a:prstClr val="black"/>
                </a:solidFill>
                <a:ea typeface="宋体" pitchFamily="2" charset="-122"/>
              </a:endParaRPr>
            </a:p>
          </p:txBody>
        </p:sp>
        <p:grpSp>
          <p:nvGrpSpPr>
            <p:cNvPr id="3" name="Group 87"/>
            <p:cNvGrpSpPr>
              <a:grpSpLocks/>
            </p:cNvGrpSpPr>
            <p:nvPr userDrawn="1"/>
          </p:nvGrpSpPr>
          <p:grpSpPr bwMode="auto">
            <a:xfrm>
              <a:off x="5941" y="2475"/>
              <a:ext cx="409" cy="1783"/>
              <a:chOff x="5921" y="2387"/>
              <a:chExt cx="409" cy="1783"/>
            </a:xfrm>
          </p:grpSpPr>
          <p:grpSp>
            <p:nvGrpSpPr>
              <p:cNvPr id="4"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5"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6"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7"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8"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9"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0"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1"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2"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3"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4"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5"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6"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grpSp>
      <p:sp>
        <p:nvSpPr>
          <p:cNvPr id="6149" name="Rectangle 5"/>
          <p:cNvSpPr>
            <a:spLocks noChangeArrowheads="1"/>
          </p:cNvSpPr>
          <p:nvPr/>
        </p:nvSpPr>
        <p:spPr bwMode="auto">
          <a:xfrm>
            <a:off x="8483600" y="6502400"/>
            <a:ext cx="2797175" cy="455613"/>
          </a:xfrm>
          <a:prstGeom prst="rect">
            <a:avLst/>
          </a:prstGeom>
          <a:noFill/>
          <a:ln w="9525">
            <a:noFill/>
            <a:miter lim="800000"/>
            <a:headEnd/>
            <a:tailEnd/>
          </a:ln>
        </p:spPr>
        <p:txBody>
          <a:bodyPr lIns="0" tIns="0" rIns="0" bIns="0"/>
          <a:lstStyle/>
          <a:p>
            <a:pPr eaLnBrk="0" hangingPunct="0">
              <a:lnSpc>
                <a:spcPct val="85000"/>
              </a:lnSpc>
            </a:pPr>
            <a:r>
              <a:rPr lang="de-DE" altLang="zh-CN" sz="1200">
                <a:solidFill>
                  <a:srgbClr val="000000"/>
                </a:solidFill>
                <a:latin typeface="FrutigerNext LT Bold" pitchFamily="20" charset="0"/>
                <a:ea typeface="MS PGothic" pitchFamily="34" charset="-128"/>
              </a:rPr>
              <a:t>Page </a:t>
            </a:r>
            <a:fld id="{81F34FA2-C906-4E95-91BE-AE6D91A1F71C}" type="slidenum">
              <a:rPr lang="de-DE" altLang="zh-CN" sz="1200">
                <a:solidFill>
                  <a:srgbClr val="000000"/>
                </a:solidFill>
                <a:latin typeface="FrutigerNext LT Bold" pitchFamily="20" charset="0"/>
                <a:ea typeface="MS PGothic" pitchFamily="34" charset="-128"/>
              </a:rPr>
              <a:pPr eaLnBrk="0" hangingPunct="0">
                <a:lnSpc>
                  <a:spcPct val="85000"/>
                </a:lnSpc>
              </a:pPr>
              <a:t>‹#›</a:t>
            </a:fld>
            <a:endParaRPr lang="en-GB" altLang="zh-CN" sz="1200">
              <a:solidFill>
                <a:srgbClr val="000000"/>
              </a:solidFill>
              <a:latin typeface="FrutigerNext LT Bold" pitchFamily="20" charset="0"/>
              <a:ea typeface="MS PGothic" pitchFamily="34" charset="-128"/>
            </a:endParaRPr>
          </a:p>
        </p:txBody>
      </p:sp>
      <p:sp>
        <p:nvSpPr>
          <p:cNvPr id="10321" name="Text Box 81"/>
          <p:cNvSpPr txBox="1">
            <a:spLocks noChangeArrowheads="1"/>
          </p:cNvSpPr>
          <p:nvPr/>
        </p:nvSpPr>
        <p:spPr bwMode="auto">
          <a:xfrm>
            <a:off x="-3846513" y="1330325"/>
            <a:ext cx="3702050" cy="3876675"/>
          </a:xfrm>
          <a:prstGeom prst="rect">
            <a:avLst/>
          </a:prstGeom>
          <a:noFill/>
          <a:ln w="9525" algn="ctr">
            <a:noFill/>
            <a:miter lim="800000"/>
            <a:headEnd/>
            <a:tailEnd/>
          </a:ln>
          <a:effectLst/>
        </p:spPr>
        <p:txBody>
          <a:bodyPr lIns="78345" tIns="39172" rIns="78345" bIns="39172">
            <a:spAutoFit/>
          </a:bodyPr>
          <a:lstStyle/>
          <a:p>
            <a:pPr algn="r" defTabSz="784225">
              <a:spcBef>
                <a:spcPct val="20000"/>
              </a:spcBef>
            </a:pPr>
            <a:r>
              <a:rPr lang="zh-CN" altLang="zh-CN" sz="1100">
                <a:solidFill>
                  <a:srgbClr val="FFFFFF"/>
                </a:solidFill>
                <a:latin typeface="FrutigerNext LT Regular" pitchFamily="34" charset="0"/>
                <a:ea typeface="宋体" pitchFamily="2" charset="-122"/>
              </a:rPr>
              <a:t>Slide title :32-35pt  </a:t>
            </a:r>
          </a:p>
          <a:p>
            <a:pPr algn="r" defTabSz="784225">
              <a:spcBef>
                <a:spcPct val="20000"/>
              </a:spcBef>
            </a:pPr>
            <a:r>
              <a:rPr lang="zh-CN" altLang="zh-CN" sz="1100">
                <a:solidFill>
                  <a:srgbClr val="FFFFFF"/>
                </a:solidFill>
                <a:latin typeface="FrutigerNext LT Regular" pitchFamily="34" charset="0"/>
                <a:ea typeface="宋体" pitchFamily="2" charset="-122"/>
              </a:rPr>
              <a:t>Color: R153 G0 B0</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r>
              <a:rPr lang="zh-CN" altLang="zh-CN" sz="1100">
                <a:solidFill>
                  <a:srgbClr val="FFFFFF"/>
                </a:solidFill>
                <a:latin typeface="FrutigerNext LT Regular" pitchFamily="34" charset="0"/>
                <a:ea typeface="宋体" pitchFamily="2" charset="-122"/>
              </a:rPr>
              <a:t>Slide text :20-22pt</a:t>
            </a:r>
          </a:p>
          <a:p>
            <a:pPr algn="r" defTabSz="784225">
              <a:spcBef>
                <a:spcPct val="20000"/>
              </a:spcBef>
            </a:pPr>
            <a:r>
              <a:rPr lang="zh-CN" altLang="zh-CN" sz="1100">
                <a:solidFill>
                  <a:srgbClr val="FFFFFF"/>
                </a:solidFill>
                <a:latin typeface="FrutigerNext LT Regular" pitchFamily="34" charset="0"/>
                <a:ea typeface="宋体" pitchFamily="2" charset="-122"/>
              </a:rPr>
              <a:t>Bullets level 2-5:</a:t>
            </a:r>
          </a:p>
          <a:p>
            <a:pPr algn="r" defTabSz="784225">
              <a:spcBef>
                <a:spcPct val="20000"/>
              </a:spcBef>
            </a:pPr>
            <a:r>
              <a:rPr lang="zh-CN" altLang="zh-CN" sz="1100">
                <a:solidFill>
                  <a:srgbClr val="FFFFFF"/>
                </a:solidFill>
                <a:latin typeface="FrutigerNext LT Regular" pitchFamily="34" charset="0"/>
                <a:ea typeface="宋体" pitchFamily="2" charset="-122"/>
              </a:rPr>
              <a:t> 18pt  </a:t>
            </a:r>
          </a:p>
          <a:p>
            <a:pPr algn="r" defTabSz="784225">
              <a:spcBef>
                <a:spcPct val="20000"/>
              </a:spcBef>
            </a:pPr>
            <a:r>
              <a:rPr lang="zh-CN" altLang="zh-CN" sz="1100">
                <a:solidFill>
                  <a:srgbClr val="FFFFFF"/>
                </a:solidFill>
                <a:latin typeface="FrutigerNext LT Regular" pitchFamily="34" charset="0"/>
                <a:ea typeface="宋体" pitchFamily="2" charset="-122"/>
              </a:rPr>
              <a:t>Color:Black</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p:txBody>
      </p:sp>
      <p:sp>
        <p:nvSpPr>
          <p:cNvPr id="10324" name="Text Box 84"/>
          <p:cNvSpPr txBox="1">
            <a:spLocks noChangeArrowheads="1"/>
          </p:cNvSpPr>
          <p:nvPr/>
        </p:nvSpPr>
        <p:spPr bwMode="auto">
          <a:xfrm>
            <a:off x="12339638" y="57150"/>
            <a:ext cx="1727200" cy="11017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Top right  corner  for   field-mark, customer or partner logotypes. </a:t>
            </a:r>
          </a:p>
          <a:p>
            <a:endParaRPr lang="en-US" altLang="zh-CN" sz="1100">
              <a:solidFill>
                <a:srgbClr val="FFFFFF"/>
              </a:solidFill>
              <a:latin typeface="FrutigerNext LT Regular" pitchFamily="34" charset="0"/>
              <a:ea typeface="宋体" pitchFamily="2" charset="-122"/>
            </a:endParaRPr>
          </a:p>
          <a:p>
            <a:r>
              <a:rPr lang="en-US" altLang="zh-CN" sz="1100">
                <a:solidFill>
                  <a:srgbClr val="FFFFFF"/>
                </a:solidFill>
                <a:latin typeface="FrutigerNext LT Regular" pitchFamily="34" charset="0"/>
                <a:ea typeface="宋体" pitchFamily="2" charset="-122"/>
              </a:rPr>
              <a:t>----------------   </a:t>
            </a:r>
          </a:p>
          <a:p>
            <a:endParaRPr lang="zh-CN" altLang="en-US" sz="1100">
              <a:solidFill>
                <a:srgbClr val="FFFFFF"/>
              </a:solidFill>
              <a:latin typeface="FrutigerNext LT Regular" pitchFamily="34" charset="0"/>
              <a:ea typeface="宋体" pitchFamily="2" charset="-122"/>
            </a:endParaRPr>
          </a:p>
        </p:txBody>
      </p:sp>
      <p:sp>
        <p:nvSpPr>
          <p:cNvPr id="10325" name="Text Box 85"/>
          <p:cNvSpPr txBox="1">
            <a:spLocks noChangeArrowheads="1"/>
          </p:cNvSpPr>
          <p:nvPr/>
        </p:nvSpPr>
        <p:spPr bwMode="auto">
          <a:xfrm>
            <a:off x="12339638" y="1196975"/>
            <a:ext cx="1727200" cy="17748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The following nine groups of colors are an example of how our design colors can be used, please take note that you should only use one design color group per slide. </a:t>
            </a:r>
          </a:p>
          <a:p>
            <a:r>
              <a:rPr lang="en-US" altLang="zh-CN" sz="1100">
                <a:solidFill>
                  <a:srgbClr val="FFFFFF"/>
                </a:solidFill>
                <a:latin typeface="FrutigerNext LT Regular" pitchFamily="34" charset="0"/>
                <a:ea typeface="宋体" pitchFamily="2" charset="-122"/>
              </a:rPr>
              <a:t> For specific usage details, refer to the “Typesetting Standard”.</a:t>
            </a:r>
          </a:p>
        </p:txBody>
      </p:sp>
    </p:spTree>
  </p:cSld>
  <p:clrMap bg1="lt1" tx1="dk1" bg2="lt2" tx2="dk2" accent1="accent1" accent2="accent2" accent3="accent3" accent4="accent4" accent5="accent5" accent6="accent6" hlink="hlink" folHlink="folHlink"/>
  <p:sldLayoutIdLst>
    <p:sldLayoutId id="2147486816" r:id="rId1"/>
    <p:sldLayoutId id="2147486817" r:id="rId2"/>
  </p:sldLayoutIdLst>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ctangle 5"/>
          <p:cNvSpPr>
            <a:spLocks noChangeArrowheads="1"/>
          </p:cNvSpPr>
          <p:nvPr/>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92C60E58-134F-408A-A144-E6696DF7E497}"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2051" name="Picture 2" descr="Logo"/>
          <p:cNvPicPr>
            <a:picLocks noChangeAspect="1" noChangeArrowheads="1"/>
          </p:cNvPicPr>
          <p:nvPr/>
        </p:nvPicPr>
        <p:blipFill>
          <a:blip r:embed="rId9" cstate="print"/>
          <a:srcRect/>
          <a:stretch>
            <a:fillRect/>
          </a:stretch>
        </p:blipFill>
        <p:spPr bwMode="auto">
          <a:xfrm>
            <a:off x="11312525" y="71438"/>
            <a:ext cx="819150" cy="820737"/>
          </a:xfrm>
          <a:prstGeom prst="rect">
            <a:avLst/>
          </a:prstGeom>
          <a:noFill/>
          <a:ln w="9525">
            <a:noFill/>
            <a:miter lim="800000"/>
            <a:headEnd/>
            <a:tailEnd/>
          </a:ln>
        </p:spPr>
      </p:pic>
      <p:sp>
        <p:nvSpPr>
          <p:cNvPr id="6" name="Text Box 3"/>
          <p:cNvSpPr txBox="1">
            <a:spLocks noChangeArrowheads="1"/>
          </p:cNvSpPr>
          <p:nvPr/>
        </p:nvSpPr>
        <p:spPr bwMode="auto">
          <a:xfrm>
            <a:off x="2668588" y="6524625"/>
            <a:ext cx="3860800" cy="265113"/>
          </a:xfrm>
          <a:prstGeom prst="rect">
            <a:avLst/>
          </a:prstGeom>
          <a:noFill/>
          <a:ln w="9525">
            <a:noFill/>
            <a:miter lim="800000"/>
            <a:headEnd/>
            <a:tailEnd/>
          </a:ln>
        </p:spPr>
        <p:txBody>
          <a:bodyPr lIns="78274" tIns="39135" rIns="78274" bIns="39135">
            <a:spAutoFit/>
          </a:bodyPr>
          <a:lstStyle/>
          <a:p>
            <a:pPr defTabSz="784225" eaLnBrk="0" hangingPunct="0">
              <a:defRPr/>
            </a:pPr>
            <a:r>
              <a:rPr lang="en-US" altLang="zh-CN" sz="1200" b="1">
                <a:solidFill>
                  <a:srgbClr val="990000"/>
                </a:solidFill>
                <a:ea typeface="MS PGothic" pitchFamily="34" charset="-128"/>
              </a:rPr>
              <a:t>HUAWEI TECHNOLOGIES CO., LTD., Proprietary</a:t>
            </a:r>
            <a:endParaRPr lang="en-US" altLang="zh-CN" sz="2100" b="1">
              <a:solidFill>
                <a:srgbClr val="990000"/>
              </a:solidFill>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6758" r:id="rId1"/>
    <p:sldLayoutId id="2147486753" r:id="rId2"/>
    <p:sldLayoutId id="2147486759" r:id="rId3"/>
    <p:sldLayoutId id="2147486760" r:id="rId4"/>
    <p:sldLayoutId id="2147486761" r:id="rId5"/>
    <p:sldLayoutId id="2147486762" r:id="rId6"/>
    <p:sldLayoutId id="2147486763" r:id="rId7"/>
  </p:sldLayoutIdLst>
  <p:txStyles>
    <p:titleStyle>
      <a:lvl1pPr algn="l" defTabSz="877888" rtl="0" eaLnBrk="0" fontAlgn="base" hangingPunct="0">
        <a:spcBef>
          <a:spcPct val="0"/>
        </a:spcBef>
        <a:spcAft>
          <a:spcPct val="0"/>
        </a:spcAft>
        <a:defRPr sz="3800">
          <a:solidFill>
            <a:srgbClr val="990000"/>
          </a:solidFill>
          <a:latin typeface="+mj-lt"/>
          <a:ea typeface="SimHei" pitchFamily="49" charset="-122"/>
          <a:cs typeface="+mj-cs"/>
        </a:defRPr>
      </a:lvl1pPr>
      <a:lvl2pPr algn="l" defTabSz="877888" rtl="0" eaLnBrk="0" fontAlgn="base" hangingPunct="0">
        <a:spcBef>
          <a:spcPct val="0"/>
        </a:spcBef>
        <a:spcAft>
          <a:spcPct val="0"/>
        </a:spcAft>
        <a:defRPr sz="3800">
          <a:solidFill>
            <a:srgbClr val="990000"/>
          </a:solidFill>
          <a:latin typeface="Arial" charset="0"/>
          <a:ea typeface="SimHei" pitchFamily="49" charset="-122"/>
        </a:defRPr>
      </a:lvl2pPr>
      <a:lvl3pPr algn="l" defTabSz="877888" rtl="0" eaLnBrk="0" fontAlgn="base" hangingPunct="0">
        <a:spcBef>
          <a:spcPct val="0"/>
        </a:spcBef>
        <a:spcAft>
          <a:spcPct val="0"/>
        </a:spcAft>
        <a:defRPr sz="3800">
          <a:solidFill>
            <a:srgbClr val="990000"/>
          </a:solidFill>
          <a:latin typeface="Arial" charset="0"/>
          <a:ea typeface="SimHei" pitchFamily="49" charset="-122"/>
        </a:defRPr>
      </a:lvl3pPr>
      <a:lvl4pPr algn="l" defTabSz="877888" rtl="0" eaLnBrk="0" fontAlgn="base" hangingPunct="0">
        <a:spcBef>
          <a:spcPct val="0"/>
        </a:spcBef>
        <a:spcAft>
          <a:spcPct val="0"/>
        </a:spcAft>
        <a:defRPr sz="3800">
          <a:solidFill>
            <a:srgbClr val="990000"/>
          </a:solidFill>
          <a:latin typeface="Arial" charset="0"/>
          <a:ea typeface="SimHei" pitchFamily="49" charset="-122"/>
        </a:defRPr>
      </a:lvl4pPr>
      <a:lvl5pPr algn="l" defTabSz="877888" rtl="0" eaLnBrk="0" fontAlgn="base" hangingPunct="0">
        <a:spcBef>
          <a:spcPct val="0"/>
        </a:spcBef>
        <a:spcAft>
          <a:spcPct val="0"/>
        </a:spcAft>
        <a:defRPr sz="3800">
          <a:solidFill>
            <a:srgbClr val="990000"/>
          </a:solidFill>
          <a:latin typeface="Arial" charset="0"/>
          <a:ea typeface="SimHei" pitchFamily="49" charset="-122"/>
        </a:defRPr>
      </a:lvl5pPr>
      <a:lvl6pPr marL="457200" algn="l" defTabSz="877888" rtl="0" fontAlgn="base">
        <a:spcBef>
          <a:spcPct val="0"/>
        </a:spcBef>
        <a:spcAft>
          <a:spcPct val="0"/>
        </a:spcAft>
        <a:defRPr sz="3800">
          <a:solidFill>
            <a:srgbClr val="990000"/>
          </a:solidFill>
          <a:latin typeface="Arial" charset="0"/>
          <a:ea typeface="黑体" pitchFamily="2" charset="-122"/>
        </a:defRPr>
      </a:lvl6pPr>
      <a:lvl7pPr marL="914400" algn="l" defTabSz="877888" rtl="0" fontAlgn="base">
        <a:spcBef>
          <a:spcPct val="0"/>
        </a:spcBef>
        <a:spcAft>
          <a:spcPct val="0"/>
        </a:spcAft>
        <a:defRPr sz="3800">
          <a:solidFill>
            <a:srgbClr val="990000"/>
          </a:solidFill>
          <a:latin typeface="Arial" charset="0"/>
          <a:ea typeface="黑体" pitchFamily="2" charset="-122"/>
        </a:defRPr>
      </a:lvl7pPr>
      <a:lvl8pPr marL="1371600" algn="l" defTabSz="877888" rtl="0" fontAlgn="base">
        <a:spcBef>
          <a:spcPct val="0"/>
        </a:spcBef>
        <a:spcAft>
          <a:spcPct val="0"/>
        </a:spcAft>
        <a:defRPr sz="3800">
          <a:solidFill>
            <a:srgbClr val="990000"/>
          </a:solidFill>
          <a:latin typeface="Arial" charset="0"/>
          <a:ea typeface="黑体" pitchFamily="2" charset="-122"/>
        </a:defRPr>
      </a:lvl8pPr>
      <a:lvl9pPr marL="1828800" algn="l" defTabSz="877888" rtl="0" fontAlgn="base">
        <a:spcBef>
          <a:spcPct val="0"/>
        </a:spcBef>
        <a:spcAft>
          <a:spcPct val="0"/>
        </a:spcAft>
        <a:defRPr sz="3800">
          <a:solidFill>
            <a:srgbClr val="990000"/>
          </a:solidFill>
          <a:latin typeface="Arial" charset="0"/>
          <a:ea typeface="黑体" pitchFamily="2" charset="-122"/>
        </a:defRPr>
      </a:lvl9pPr>
    </p:titleStyle>
    <p:bodyStyle>
      <a:lvl1pPr marL="328613" indent="-328613" algn="l" defTabSz="877888" rtl="0" eaLnBrk="0" fontAlgn="base" hangingPunct="0">
        <a:lnSpc>
          <a:spcPct val="140000"/>
        </a:lnSpc>
        <a:spcBef>
          <a:spcPct val="0"/>
        </a:spcBef>
        <a:spcAft>
          <a:spcPct val="0"/>
        </a:spcAft>
        <a:buChar char="•"/>
        <a:defRPr sz="2800" b="1">
          <a:solidFill>
            <a:schemeClr val="tx1"/>
          </a:solidFill>
          <a:latin typeface="+mn-lt"/>
          <a:ea typeface="+mn-ea"/>
          <a:cs typeface="华文细黑"/>
        </a:defRPr>
      </a:lvl1pPr>
      <a:lvl2pPr marL="714375" indent="-274638" algn="l" defTabSz="877888" rtl="0" eaLnBrk="0" fontAlgn="base" hangingPunct="0">
        <a:lnSpc>
          <a:spcPct val="140000"/>
        </a:lnSpc>
        <a:spcBef>
          <a:spcPct val="0"/>
        </a:spcBef>
        <a:spcAft>
          <a:spcPct val="0"/>
        </a:spcAft>
        <a:buSzPct val="50000"/>
        <a:buFont typeface="Wingdings" pitchFamily="2" charset="2"/>
        <a:buChar char="p"/>
        <a:defRPr sz="2700">
          <a:solidFill>
            <a:schemeClr val="tx1"/>
          </a:solidFill>
          <a:latin typeface="+mn-lt"/>
          <a:ea typeface="+mn-ea"/>
          <a:cs typeface="华文细黑"/>
        </a:defRPr>
      </a:lvl2pPr>
      <a:lvl3pPr marL="1098550" indent="-220663" algn="l" defTabSz="877888" rtl="0" eaLnBrk="0" fontAlgn="base" hangingPunct="0">
        <a:lnSpc>
          <a:spcPct val="140000"/>
        </a:lnSpc>
        <a:spcBef>
          <a:spcPct val="0"/>
        </a:spcBef>
        <a:spcAft>
          <a:spcPct val="0"/>
        </a:spcAft>
        <a:buSzPct val="50000"/>
        <a:buFont typeface="Wingdings" pitchFamily="2" charset="2"/>
        <a:buChar char="n"/>
        <a:defRPr sz="2500">
          <a:solidFill>
            <a:schemeClr val="tx1"/>
          </a:solidFill>
          <a:latin typeface="+mn-lt"/>
          <a:ea typeface="+mn-ea"/>
          <a:cs typeface="华文细黑"/>
        </a:defRPr>
      </a:lvl3pPr>
      <a:lvl4pPr marL="1536700" indent="-220663" algn="l" defTabSz="877888" rtl="0" eaLnBrk="0" fontAlgn="base" hangingPunct="0">
        <a:lnSpc>
          <a:spcPct val="140000"/>
        </a:lnSpc>
        <a:spcBef>
          <a:spcPct val="0"/>
        </a:spcBef>
        <a:spcAft>
          <a:spcPct val="0"/>
        </a:spcAft>
        <a:buFont typeface="Arial" pitchFamily="34" charset="0"/>
        <a:buChar char="–"/>
        <a:defRPr sz="2300">
          <a:solidFill>
            <a:schemeClr val="tx1"/>
          </a:solidFill>
          <a:latin typeface="+mn-lt"/>
          <a:ea typeface="+mn-ea"/>
          <a:cs typeface="华文细黑"/>
        </a:defRPr>
      </a:lvl4pPr>
      <a:lvl5pPr marL="1974850" indent="-219075" algn="l" defTabSz="877888" rtl="0" eaLnBrk="0" fontAlgn="base" hangingPunct="0">
        <a:lnSpc>
          <a:spcPct val="140000"/>
        </a:lnSpc>
        <a:spcBef>
          <a:spcPct val="0"/>
        </a:spcBef>
        <a:spcAft>
          <a:spcPct val="0"/>
        </a:spcAft>
        <a:buFont typeface="Arial" pitchFamily="34" charset="0"/>
        <a:buChar char="~"/>
        <a:defRPr sz="2100">
          <a:solidFill>
            <a:schemeClr val="tx1"/>
          </a:solidFill>
          <a:latin typeface="+mn-lt"/>
          <a:ea typeface="+mn-ea"/>
          <a:cs typeface="华文细黑"/>
        </a:defRPr>
      </a:lvl5pPr>
      <a:lvl6pPr marL="24336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6pPr>
      <a:lvl7pPr marL="28908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7pPr>
      <a:lvl8pPr marL="33480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8pPr>
      <a:lvl9pPr marL="38052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3074" name="Group 84"/>
          <p:cNvGrpSpPr>
            <a:grpSpLocks/>
          </p:cNvGrpSpPr>
          <p:nvPr/>
        </p:nvGrpSpPr>
        <p:grpSpPr bwMode="auto">
          <a:xfrm>
            <a:off x="1588" y="1588"/>
            <a:ext cx="12193587" cy="6858000"/>
            <a:chOff x="1" y="1"/>
            <a:chExt cx="7681" cy="4320"/>
          </a:xfrm>
        </p:grpSpPr>
        <p:pic>
          <p:nvPicPr>
            <p:cNvPr id="3081" name="Picture 85" descr="封面元素2"/>
            <p:cNvPicPr>
              <a:picLocks noChangeAspect="1" noChangeArrowheads="1"/>
            </p:cNvPicPr>
            <p:nvPr userDrawn="1"/>
          </p:nvPicPr>
          <p:blipFill>
            <a:blip r:embed="rId5" cstate="print"/>
            <a:srcRect/>
            <a:stretch>
              <a:fillRect/>
            </a:stretch>
          </p:blipFill>
          <p:spPr bwMode="auto">
            <a:xfrm>
              <a:off x="1" y="1"/>
              <a:ext cx="7681" cy="4320"/>
            </a:xfrm>
            <a:prstGeom prst="rect">
              <a:avLst/>
            </a:prstGeom>
            <a:noFill/>
            <a:ln w="9525">
              <a:noFill/>
              <a:miter lim="800000"/>
              <a:headEnd/>
              <a:tailEnd/>
            </a:ln>
          </p:spPr>
        </p:pic>
        <p:sp>
          <p:nvSpPr>
            <p:cNvPr id="2134" name="Rectangle 86"/>
            <p:cNvSpPr>
              <a:spLocks noChangeArrowheads="1"/>
            </p:cNvSpPr>
            <p:nvPr userDrawn="1"/>
          </p:nvSpPr>
          <p:spPr bwMode="auto">
            <a:xfrm>
              <a:off x="6554" y="3482"/>
              <a:ext cx="602" cy="629"/>
            </a:xfrm>
            <a:prstGeom prst="rect">
              <a:avLst/>
            </a:prstGeom>
            <a:solidFill>
              <a:schemeClr val="bg1"/>
            </a:solidFill>
            <a:ln w="9525" algn="ctr">
              <a:noFill/>
              <a:miter lim="800000"/>
              <a:headEnd/>
              <a:tailEnd/>
            </a:ln>
            <a:effectLst/>
          </p:spPr>
          <p:txBody>
            <a:bodyPr wrap="none" anchor="ctr"/>
            <a:lstStyle/>
            <a:p>
              <a:pPr>
                <a:defRPr/>
              </a:pPr>
              <a:endParaRPr lang="zh-CN" altLang="en-US">
                <a:solidFill>
                  <a:srgbClr val="000000"/>
                </a:solidFill>
              </a:endParaRPr>
            </a:p>
          </p:txBody>
        </p:sp>
      </p:grpSp>
      <p:sp>
        <p:nvSpPr>
          <p:cNvPr id="3075" name="Rectangle 8"/>
          <p:cNvSpPr>
            <a:spLocks noGrp="1" noChangeArrowheads="1"/>
          </p:cNvSpPr>
          <p:nvPr>
            <p:ph type="title"/>
          </p:nvPr>
        </p:nvSpPr>
        <p:spPr bwMode="auto">
          <a:xfrm>
            <a:off x="876300" y="2636838"/>
            <a:ext cx="7583488" cy="584200"/>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en-US" altLang="zh-CN" smtClean="0"/>
              <a:t>Click to edit Master title style</a:t>
            </a:r>
            <a:endParaRPr lang="zh-CN" altLang="en-US" smtClean="0"/>
          </a:p>
        </p:txBody>
      </p:sp>
      <p:sp>
        <p:nvSpPr>
          <p:cNvPr id="152" name="Text Box 5"/>
          <p:cNvSpPr txBox="1">
            <a:spLocks noChangeArrowheads="1"/>
          </p:cNvSpPr>
          <p:nvPr/>
        </p:nvSpPr>
        <p:spPr bwMode="auto">
          <a:xfrm>
            <a:off x="876300" y="6230938"/>
            <a:ext cx="3121025" cy="215900"/>
          </a:xfrm>
          <a:prstGeom prst="rect">
            <a:avLst/>
          </a:prstGeom>
          <a:noFill/>
          <a:ln>
            <a:noFill/>
          </a:ln>
          <a:extLst>
            <a:ext uri="{909E8E84-426E-40DD-AFC4-6F175D3DCCD1}"/>
            <a:ext uri="{91240B29-F687-4F45-9708-019B960494DF}"/>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smtClean="0">
                <a:solidFill>
                  <a:srgbClr val="000000"/>
                </a:solidFill>
                <a:latin typeface="FrutigerNext LT Bold" pitchFamily="34" charset="0"/>
                <a:ea typeface="MS PGothic" pitchFamily="34" charset="-128"/>
              </a:rPr>
              <a:t>HUAWEI TECHNOLOGIES CO., LTD.</a:t>
            </a:r>
          </a:p>
        </p:txBody>
      </p:sp>
      <p:sp>
        <p:nvSpPr>
          <p:cNvPr id="2127" name="Text Box 79"/>
          <p:cNvSpPr txBox="1">
            <a:spLocks noChangeArrowheads="1"/>
          </p:cNvSpPr>
          <p:nvPr/>
        </p:nvSpPr>
        <p:spPr bwMode="auto">
          <a:xfrm>
            <a:off x="-3846513" y="1330325"/>
            <a:ext cx="3702050" cy="1771650"/>
          </a:xfrm>
          <a:prstGeom prst="rect">
            <a:avLst/>
          </a:prstGeom>
          <a:noFill/>
          <a:ln w="9525" algn="ctr">
            <a:noFill/>
            <a:miter lim="800000"/>
            <a:headEnd/>
            <a:tailEnd/>
          </a:ln>
          <a:effectLst/>
        </p:spPr>
        <p:txBody>
          <a:bodyPr lIns="78345" tIns="39172" rIns="78345" bIns="39172">
            <a:spAutoFit/>
          </a:bodyPr>
          <a:lstStyle/>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title</a:t>
            </a:r>
            <a:r>
              <a:rPr lang="en-US" altLang="zh-CN" sz="1100">
                <a:solidFill>
                  <a:srgbClr val="FFFFFF"/>
                </a:solidFill>
                <a:latin typeface="FrutigerNext LT Regular" pitchFamily="34" charset="0"/>
                <a:ea typeface="MS PGothic" pitchFamily="34" charset="-128"/>
              </a:rPr>
              <a:t> </a:t>
            </a:r>
            <a:r>
              <a:rPr lang="en-US" altLang="zh-CN" sz="1100">
                <a:solidFill>
                  <a:srgbClr val="FFFFFF"/>
                </a:solidFill>
                <a:latin typeface="FrutigerNext LT Regular" pitchFamily="34" charset="0"/>
                <a:ea typeface="华文细黑" pitchFamily="2" charset="-122"/>
              </a:rPr>
              <a:t>:40-47pt  </a:t>
            </a:r>
          </a:p>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subtitle </a:t>
            </a:r>
            <a:r>
              <a:rPr lang="en-US" altLang="zh-CN" sz="1100">
                <a:solidFill>
                  <a:srgbClr val="FFFFFF"/>
                </a:solidFill>
                <a:latin typeface="FrutigerNext LT Regular" pitchFamily="34" charset="0"/>
                <a:ea typeface="华文细黑" pitchFamily="2" charset="-122"/>
              </a:rPr>
              <a:t>:26-30pt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Color::white</a:t>
            </a:r>
          </a:p>
          <a:p>
            <a:pPr algn="r" defTabSz="784225" eaLnBrk="0" hangingPunct="0">
              <a:lnSpc>
                <a:spcPct val="125000"/>
              </a:lnSpc>
              <a:defRPr/>
            </a:pPr>
            <a:r>
              <a:rPr lang="zh-CN" altLang="en-US" sz="1100">
                <a:solidFill>
                  <a:srgbClr val="FFFFFF"/>
                </a:solidFill>
                <a:latin typeface="FrutigerNext LT Regular" pitchFamily="34" charset="0"/>
                <a:ea typeface="MS PGothic" pitchFamily="34" charset="-128"/>
              </a:rPr>
              <a:t> </a:t>
            </a:r>
            <a:r>
              <a:rPr lang="en-US" altLang="zh-CN" sz="1100">
                <a:solidFill>
                  <a:srgbClr val="FFFFFF"/>
                </a:solidFill>
                <a:latin typeface="FrutigerNext LT Regular" pitchFamily="34" charset="0"/>
                <a:ea typeface="MS PGothic" pitchFamily="34" charset="-128"/>
              </a:rPr>
              <a:t>Corporate Font </a:t>
            </a:r>
            <a:r>
              <a:rPr lang="en-US" altLang="zh-CN" sz="1100">
                <a:solidFill>
                  <a:srgbClr val="FFFFFF"/>
                </a:solidFill>
                <a:latin typeface="FrutigerNext LT Regular" pitchFamily="34" charset="0"/>
                <a:ea typeface="华文细黑" pitchFamily="2" charset="-122"/>
              </a:rPr>
              <a: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FrutigerNext LT Medium</a:t>
            </a:r>
          </a:p>
          <a:p>
            <a:pPr algn="r" defTabSz="784225" eaLnBrk="0" hangingPunct="0">
              <a:lnSpc>
                <a:spcPct val="125000"/>
              </a:lnSpc>
              <a:defRPr/>
            </a:pPr>
            <a:r>
              <a:rPr lang="en-US" altLang="zh-CN" sz="1100">
                <a:solidFill>
                  <a:srgbClr val="FFFFFF"/>
                </a:solidFill>
                <a:latin typeface="FrutigerNext LT Regular" pitchFamily="34" charset="0"/>
                <a:ea typeface="MS PGothic" pitchFamily="34" charset="-128"/>
              </a:rPr>
              <a:t>Font to be used by customers and </a:t>
            </a:r>
          </a:p>
          <a:p>
            <a:pPr algn="r" defTabSz="784225" eaLnBrk="0" hangingPunct="0">
              <a:lnSpc>
                <a:spcPct val="125000"/>
              </a:lnSpc>
              <a:defRPr/>
            </a:pPr>
            <a:r>
              <a:rPr lang="en-US" altLang="zh-CN" sz="1100">
                <a:solidFill>
                  <a:srgbClr val="FFFFFF"/>
                </a:solidFill>
                <a:latin typeface="FrutigerNext LT Regular" pitchFamily="34" charset="0"/>
                <a:ea typeface="MS PGothic" pitchFamily="34" charset="-128"/>
              </a:rPr>
              <a:t>partners </a:t>
            </a:r>
            <a:r>
              <a:rPr lang="en-US" altLang="zh-CN" sz="1100">
                <a:solidFill>
                  <a:srgbClr val="FFFFFF"/>
                </a:solidFill>
                <a:latin typeface="FrutigerNext LT Regular" pitchFamily="34" charset="0"/>
                <a:ea typeface="华文细黑" pitchFamily="2" charset="-122"/>
              </a:rPr>
              <a:t>: </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Arial</a:t>
            </a:r>
          </a:p>
        </p:txBody>
      </p:sp>
      <p:sp>
        <p:nvSpPr>
          <p:cNvPr id="2130" name="Rectangle 13"/>
          <p:cNvSpPr>
            <a:spLocks noChangeArrowheads="1"/>
          </p:cNvSpPr>
          <p:nvPr/>
        </p:nvSpPr>
        <p:spPr bwMode="auto">
          <a:xfrm>
            <a:off x="10156825" y="476250"/>
            <a:ext cx="1366838" cy="215900"/>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20" charset="0"/>
                <a:ea typeface="MS PGothic" pitchFamily="34" charset="-128"/>
              </a:rPr>
              <a:t>Security Level: </a:t>
            </a:r>
          </a:p>
        </p:txBody>
      </p:sp>
      <p:sp>
        <p:nvSpPr>
          <p:cNvPr id="310" name="Rectangle 19"/>
          <p:cNvSpPr>
            <a:spLocks noGrp="1" noChangeArrowheads="1"/>
          </p:cNvSpPr>
          <p:nvPr>
            <p:ph type="dt" sz="quarter" idx="2"/>
          </p:nvPr>
        </p:nvSpPr>
        <p:spPr bwMode="auto">
          <a:xfrm>
            <a:off x="876300" y="479425"/>
            <a:ext cx="1625600" cy="215900"/>
          </a:xfrm>
          <a:prstGeom prst="rect">
            <a:avLst/>
          </a:prstGeom>
          <a:noFill/>
          <a:ln>
            <a:noFill/>
          </a:ln>
          <a:effectLst/>
          <a:extLst>
            <a:ext uri="{909E8E84-426E-40DD-AFC4-6F175D3DCCD1}"/>
            <a:ext uri="{91240B29-F687-4F45-9708-019B960494DF}"/>
            <a:ext uri="{AF507438-7753-43E0-B8FC-AC1667EBCBE1}"/>
          </a:extLst>
        </p:spPr>
        <p:txBody>
          <a:bodyPr vert="horz" wrap="square" lIns="0" tIns="0" rIns="0" bIns="0" numCol="1" anchor="t" anchorCtr="0" compatLnSpc="1">
            <a:prstTxWarp prst="textNoShape">
              <a:avLst/>
            </a:prstTxWarp>
            <a:spAutoFit/>
          </a:bodyPr>
          <a:lstStyle>
            <a:lvl1pPr>
              <a:defRPr sz="1400">
                <a:solidFill>
                  <a:srgbClr val="000000"/>
                </a:solidFill>
                <a:latin typeface="FrutigerNext LT Medium"/>
                <a:ea typeface="华文细黑" pitchFamily="2" charset="-122"/>
              </a:defRPr>
            </a:lvl1pPr>
          </a:lstStyle>
          <a:p>
            <a:pPr>
              <a:defRPr/>
            </a:pPr>
            <a:endParaRPr lang="en-US" altLang="zh-CN"/>
          </a:p>
        </p:txBody>
      </p:sp>
      <p:pic>
        <p:nvPicPr>
          <p:cNvPr id="3080" name="Picture 89" descr="Huawei logo"/>
          <p:cNvPicPr>
            <a:picLocks noChangeAspect="1" noChangeArrowheads="1"/>
          </p:cNvPicPr>
          <p:nvPr/>
        </p:nvPicPr>
        <p:blipFill>
          <a:blip r:embed="rId6" cstate="print"/>
          <a:srcRect/>
          <a:stretch>
            <a:fillRect/>
          </a:stretch>
        </p:blipFill>
        <p:spPr bwMode="auto">
          <a:xfrm>
            <a:off x="10483850" y="5608638"/>
            <a:ext cx="833438" cy="835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6766" r:id="rId1"/>
    <p:sldLayoutId id="2147486767" r:id="rId2"/>
    <p:sldLayoutId id="2147486768" r:id="rId3"/>
  </p:sldLayoutIdLst>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1pPr>
      <a:lvl2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2pPr>
      <a:lvl3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3pPr>
      <a:lvl4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4pPr>
      <a:lvl5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SimSun" pitchFamily="2" charset="-122"/>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SimSun" pitchFamily="2" charset="-122"/>
        </a:defRPr>
      </a:lvl2pPr>
      <a:lvl3pPr marL="1143000" indent="-228600" algn="l" rtl="0" eaLnBrk="0" fontAlgn="base" hangingPunct="0">
        <a:spcBef>
          <a:spcPct val="20000"/>
        </a:spcBef>
        <a:spcAft>
          <a:spcPct val="0"/>
        </a:spcAft>
        <a:buFont typeface="FrutigerNext LT Medium"/>
        <a:buChar char="»"/>
        <a:defRPr sz="2400">
          <a:solidFill>
            <a:schemeClr val="tx1"/>
          </a:solidFill>
          <a:latin typeface="+mn-lt"/>
          <a:ea typeface="+mn-ea"/>
          <a:cs typeface="SimSun" pitchFamily="2" charset="-122"/>
        </a:defRPr>
      </a:lvl3pPr>
      <a:lvl4pPr marL="1600200" indent="-228600" algn="l" rtl="0" eaLnBrk="0" fontAlgn="base" hangingPunct="0">
        <a:spcBef>
          <a:spcPct val="20000"/>
        </a:spcBef>
        <a:spcAft>
          <a:spcPct val="0"/>
        </a:spcAft>
        <a:buChar char="–"/>
        <a:defRPr sz="1600">
          <a:solidFill>
            <a:schemeClr val="tx1"/>
          </a:solidFill>
          <a:latin typeface="+mn-lt"/>
          <a:ea typeface="+mn-ea"/>
          <a:cs typeface="SimSun" pitchFamily="2" charset="-122"/>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SimSun" pitchFamily="2" charset="-122"/>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ctangle 5"/>
          <p:cNvSpPr>
            <a:spLocks noChangeArrowheads="1"/>
          </p:cNvSpPr>
          <p:nvPr/>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4E6F715B-930D-4682-A992-CE91F74335E3}"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4099" name="Picture 2" descr="Logo"/>
          <p:cNvPicPr>
            <a:picLocks noChangeAspect="1" noChangeArrowheads="1"/>
          </p:cNvPicPr>
          <p:nvPr/>
        </p:nvPicPr>
        <p:blipFill>
          <a:blip r:embed="rId10" cstate="print"/>
          <a:srcRect/>
          <a:stretch>
            <a:fillRect/>
          </a:stretch>
        </p:blipFill>
        <p:spPr bwMode="auto">
          <a:xfrm>
            <a:off x="11312525" y="71438"/>
            <a:ext cx="819150" cy="820737"/>
          </a:xfrm>
          <a:prstGeom prst="rect">
            <a:avLst/>
          </a:prstGeom>
          <a:noFill/>
          <a:ln w="9525">
            <a:noFill/>
            <a:miter lim="800000"/>
            <a:headEnd/>
            <a:tailEnd/>
          </a:ln>
        </p:spPr>
      </p:pic>
      <p:sp>
        <p:nvSpPr>
          <p:cNvPr id="6" name="Text Box 3"/>
          <p:cNvSpPr txBox="1">
            <a:spLocks noChangeArrowheads="1"/>
          </p:cNvSpPr>
          <p:nvPr/>
        </p:nvSpPr>
        <p:spPr bwMode="auto">
          <a:xfrm>
            <a:off x="2668588" y="6524625"/>
            <a:ext cx="3860800" cy="265113"/>
          </a:xfrm>
          <a:prstGeom prst="rect">
            <a:avLst/>
          </a:prstGeom>
          <a:noFill/>
          <a:ln w="9525">
            <a:noFill/>
            <a:miter lim="800000"/>
            <a:headEnd/>
            <a:tailEnd/>
          </a:ln>
        </p:spPr>
        <p:txBody>
          <a:bodyPr lIns="78274" tIns="39135" rIns="78274" bIns="39135">
            <a:spAutoFit/>
          </a:bodyPr>
          <a:lstStyle/>
          <a:p>
            <a:pPr defTabSz="784225" eaLnBrk="0" hangingPunct="0">
              <a:defRPr/>
            </a:pPr>
            <a:r>
              <a:rPr lang="en-US" altLang="zh-CN" sz="1200" b="1">
                <a:solidFill>
                  <a:srgbClr val="990000"/>
                </a:solidFill>
                <a:ea typeface="MS PGothic" pitchFamily="34" charset="-128"/>
              </a:rPr>
              <a:t>HUAWEI TECHNOLOGIES CO., LTD., Proprietary</a:t>
            </a:r>
            <a:endParaRPr lang="en-US" altLang="zh-CN" sz="2100" b="1">
              <a:solidFill>
                <a:srgbClr val="990000"/>
              </a:solidFill>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6769" r:id="rId1"/>
    <p:sldLayoutId id="2147486754" r:id="rId2"/>
    <p:sldLayoutId id="2147486770" r:id="rId3"/>
    <p:sldLayoutId id="2147486771" r:id="rId4"/>
    <p:sldLayoutId id="2147486772" r:id="rId5"/>
    <p:sldLayoutId id="2147486773" r:id="rId6"/>
    <p:sldLayoutId id="2147486774" r:id="rId7"/>
    <p:sldLayoutId id="2147486755" r:id="rId8"/>
  </p:sldLayoutIdLst>
  <p:txStyles>
    <p:titleStyle>
      <a:lvl1pPr algn="l" defTabSz="877888" rtl="0" eaLnBrk="0" fontAlgn="base" hangingPunct="0">
        <a:spcBef>
          <a:spcPct val="0"/>
        </a:spcBef>
        <a:spcAft>
          <a:spcPct val="0"/>
        </a:spcAft>
        <a:defRPr sz="3800">
          <a:solidFill>
            <a:srgbClr val="990000"/>
          </a:solidFill>
          <a:latin typeface="+mj-lt"/>
          <a:ea typeface="SimHei" pitchFamily="49" charset="-122"/>
          <a:cs typeface="+mj-cs"/>
        </a:defRPr>
      </a:lvl1pPr>
      <a:lvl2pPr algn="l" defTabSz="877888" rtl="0" eaLnBrk="0" fontAlgn="base" hangingPunct="0">
        <a:spcBef>
          <a:spcPct val="0"/>
        </a:spcBef>
        <a:spcAft>
          <a:spcPct val="0"/>
        </a:spcAft>
        <a:defRPr sz="3800">
          <a:solidFill>
            <a:srgbClr val="990000"/>
          </a:solidFill>
          <a:latin typeface="Arial" charset="0"/>
          <a:ea typeface="SimHei" pitchFamily="49" charset="-122"/>
        </a:defRPr>
      </a:lvl2pPr>
      <a:lvl3pPr algn="l" defTabSz="877888" rtl="0" eaLnBrk="0" fontAlgn="base" hangingPunct="0">
        <a:spcBef>
          <a:spcPct val="0"/>
        </a:spcBef>
        <a:spcAft>
          <a:spcPct val="0"/>
        </a:spcAft>
        <a:defRPr sz="3800">
          <a:solidFill>
            <a:srgbClr val="990000"/>
          </a:solidFill>
          <a:latin typeface="Arial" charset="0"/>
          <a:ea typeface="SimHei" pitchFamily="49" charset="-122"/>
        </a:defRPr>
      </a:lvl3pPr>
      <a:lvl4pPr algn="l" defTabSz="877888" rtl="0" eaLnBrk="0" fontAlgn="base" hangingPunct="0">
        <a:spcBef>
          <a:spcPct val="0"/>
        </a:spcBef>
        <a:spcAft>
          <a:spcPct val="0"/>
        </a:spcAft>
        <a:defRPr sz="3800">
          <a:solidFill>
            <a:srgbClr val="990000"/>
          </a:solidFill>
          <a:latin typeface="Arial" charset="0"/>
          <a:ea typeface="SimHei" pitchFamily="49" charset="-122"/>
        </a:defRPr>
      </a:lvl4pPr>
      <a:lvl5pPr algn="l" defTabSz="877888" rtl="0" eaLnBrk="0" fontAlgn="base" hangingPunct="0">
        <a:spcBef>
          <a:spcPct val="0"/>
        </a:spcBef>
        <a:spcAft>
          <a:spcPct val="0"/>
        </a:spcAft>
        <a:defRPr sz="3800">
          <a:solidFill>
            <a:srgbClr val="990000"/>
          </a:solidFill>
          <a:latin typeface="Arial" charset="0"/>
          <a:ea typeface="SimHei" pitchFamily="49" charset="-122"/>
        </a:defRPr>
      </a:lvl5pPr>
      <a:lvl6pPr marL="457200" algn="l" defTabSz="877888" rtl="0" fontAlgn="base">
        <a:spcBef>
          <a:spcPct val="0"/>
        </a:spcBef>
        <a:spcAft>
          <a:spcPct val="0"/>
        </a:spcAft>
        <a:defRPr sz="3800">
          <a:solidFill>
            <a:srgbClr val="990000"/>
          </a:solidFill>
          <a:latin typeface="Arial" charset="0"/>
          <a:ea typeface="黑体" pitchFamily="2" charset="-122"/>
        </a:defRPr>
      </a:lvl6pPr>
      <a:lvl7pPr marL="914400" algn="l" defTabSz="877888" rtl="0" fontAlgn="base">
        <a:spcBef>
          <a:spcPct val="0"/>
        </a:spcBef>
        <a:spcAft>
          <a:spcPct val="0"/>
        </a:spcAft>
        <a:defRPr sz="3800">
          <a:solidFill>
            <a:srgbClr val="990000"/>
          </a:solidFill>
          <a:latin typeface="Arial" charset="0"/>
          <a:ea typeface="黑体" pitchFamily="2" charset="-122"/>
        </a:defRPr>
      </a:lvl7pPr>
      <a:lvl8pPr marL="1371600" algn="l" defTabSz="877888" rtl="0" fontAlgn="base">
        <a:spcBef>
          <a:spcPct val="0"/>
        </a:spcBef>
        <a:spcAft>
          <a:spcPct val="0"/>
        </a:spcAft>
        <a:defRPr sz="3800">
          <a:solidFill>
            <a:srgbClr val="990000"/>
          </a:solidFill>
          <a:latin typeface="Arial" charset="0"/>
          <a:ea typeface="黑体" pitchFamily="2" charset="-122"/>
        </a:defRPr>
      </a:lvl8pPr>
      <a:lvl9pPr marL="1828800" algn="l" defTabSz="877888" rtl="0" fontAlgn="base">
        <a:spcBef>
          <a:spcPct val="0"/>
        </a:spcBef>
        <a:spcAft>
          <a:spcPct val="0"/>
        </a:spcAft>
        <a:defRPr sz="3800">
          <a:solidFill>
            <a:srgbClr val="990000"/>
          </a:solidFill>
          <a:latin typeface="Arial" charset="0"/>
          <a:ea typeface="黑体" pitchFamily="2" charset="-122"/>
        </a:defRPr>
      </a:lvl9pPr>
    </p:titleStyle>
    <p:bodyStyle>
      <a:lvl1pPr marL="328613" indent="-328613" algn="l" defTabSz="877888" rtl="0" eaLnBrk="0" fontAlgn="base" hangingPunct="0">
        <a:lnSpc>
          <a:spcPct val="140000"/>
        </a:lnSpc>
        <a:spcBef>
          <a:spcPct val="0"/>
        </a:spcBef>
        <a:spcAft>
          <a:spcPct val="0"/>
        </a:spcAft>
        <a:buChar char="•"/>
        <a:defRPr sz="2800" b="1">
          <a:solidFill>
            <a:schemeClr val="tx1"/>
          </a:solidFill>
          <a:latin typeface="+mn-lt"/>
          <a:ea typeface="+mn-ea"/>
          <a:cs typeface="华文细黑"/>
        </a:defRPr>
      </a:lvl1pPr>
      <a:lvl2pPr marL="714375" indent="-274638" algn="l" defTabSz="877888" rtl="0" eaLnBrk="0" fontAlgn="base" hangingPunct="0">
        <a:lnSpc>
          <a:spcPct val="140000"/>
        </a:lnSpc>
        <a:spcBef>
          <a:spcPct val="0"/>
        </a:spcBef>
        <a:spcAft>
          <a:spcPct val="0"/>
        </a:spcAft>
        <a:buSzPct val="50000"/>
        <a:buFont typeface="Wingdings" pitchFamily="2" charset="2"/>
        <a:buChar char="p"/>
        <a:defRPr sz="2700">
          <a:solidFill>
            <a:schemeClr val="tx1"/>
          </a:solidFill>
          <a:latin typeface="+mn-lt"/>
          <a:ea typeface="+mn-ea"/>
          <a:cs typeface="华文细黑"/>
        </a:defRPr>
      </a:lvl2pPr>
      <a:lvl3pPr marL="1098550" indent="-220663" algn="l" defTabSz="877888" rtl="0" eaLnBrk="0" fontAlgn="base" hangingPunct="0">
        <a:lnSpc>
          <a:spcPct val="140000"/>
        </a:lnSpc>
        <a:spcBef>
          <a:spcPct val="0"/>
        </a:spcBef>
        <a:spcAft>
          <a:spcPct val="0"/>
        </a:spcAft>
        <a:buSzPct val="50000"/>
        <a:buFont typeface="Wingdings" pitchFamily="2" charset="2"/>
        <a:buChar char="n"/>
        <a:defRPr sz="2500">
          <a:solidFill>
            <a:schemeClr val="tx1"/>
          </a:solidFill>
          <a:latin typeface="+mn-lt"/>
          <a:ea typeface="+mn-ea"/>
          <a:cs typeface="华文细黑"/>
        </a:defRPr>
      </a:lvl3pPr>
      <a:lvl4pPr marL="1536700" indent="-220663" algn="l" defTabSz="877888" rtl="0" eaLnBrk="0" fontAlgn="base" hangingPunct="0">
        <a:lnSpc>
          <a:spcPct val="140000"/>
        </a:lnSpc>
        <a:spcBef>
          <a:spcPct val="0"/>
        </a:spcBef>
        <a:spcAft>
          <a:spcPct val="0"/>
        </a:spcAft>
        <a:buFont typeface="Arial" pitchFamily="34" charset="0"/>
        <a:buChar char="–"/>
        <a:defRPr sz="2300">
          <a:solidFill>
            <a:schemeClr val="tx1"/>
          </a:solidFill>
          <a:latin typeface="+mn-lt"/>
          <a:ea typeface="+mn-ea"/>
          <a:cs typeface="华文细黑"/>
        </a:defRPr>
      </a:lvl4pPr>
      <a:lvl5pPr marL="1974850" indent="-219075" algn="l" defTabSz="877888" rtl="0" eaLnBrk="0" fontAlgn="base" hangingPunct="0">
        <a:lnSpc>
          <a:spcPct val="140000"/>
        </a:lnSpc>
        <a:spcBef>
          <a:spcPct val="0"/>
        </a:spcBef>
        <a:spcAft>
          <a:spcPct val="0"/>
        </a:spcAft>
        <a:buFont typeface="Arial" pitchFamily="34" charset="0"/>
        <a:buChar char="~"/>
        <a:defRPr sz="2100">
          <a:solidFill>
            <a:schemeClr val="tx1"/>
          </a:solidFill>
          <a:latin typeface="+mn-lt"/>
          <a:ea typeface="+mn-ea"/>
          <a:cs typeface="华文细黑"/>
        </a:defRPr>
      </a:lvl5pPr>
      <a:lvl6pPr marL="24336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6pPr>
      <a:lvl7pPr marL="28908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7pPr>
      <a:lvl8pPr marL="33480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8pPr>
      <a:lvl9pPr marL="38052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122" name="Picture 79" descr="dd"/>
          <p:cNvPicPr>
            <a:picLocks noChangeAspect="1" noChangeArrowheads="1"/>
          </p:cNvPicPr>
          <p:nvPr/>
        </p:nvPicPr>
        <p:blipFill>
          <a:blip r:embed="rId15" cstate="print"/>
          <a:srcRect/>
          <a:stretch>
            <a:fillRect/>
          </a:stretch>
        </p:blipFill>
        <p:spPr bwMode="auto">
          <a:xfrm>
            <a:off x="0" y="6224588"/>
            <a:ext cx="12203113" cy="636587"/>
          </a:xfrm>
          <a:prstGeom prst="rect">
            <a:avLst/>
          </a:prstGeom>
          <a:noFill/>
          <a:ln w="9525">
            <a:noFill/>
            <a:miter lim="800000"/>
            <a:headEnd/>
            <a:tailEnd/>
          </a:ln>
        </p:spPr>
      </p:pic>
      <p:sp>
        <p:nvSpPr>
          <p:cNvPr id="28680" name="Text Box 8"/>
          <p:cNvSpPr txBox="1">
            <a:spLocks noChangeArrowheads="1"/>
          </p:cNvSpPr>
          <p:nvPr/>
        </p:nvSpPr>
        <p:spPr bwMode="auto">
          <a:xfrm>
            <a:off x="869950" y="6438900"/>
            <a:ext cx="2613025" cy="265113"/>
          </a:xfrm>
          <a:prstGeom prst="rect">
            <a:avLst/>
          </a:prstGeom>
          <a:noFill/>
          <a:ln w="9525">
            <a:noFill/>
            <a:miter lim="800000"/>
            <a:headEnd/>
            <a:tailEnd/>
          </a:ln>
        </p:spPr>
        <p:txBody>
          <a:bodyPr wrap="none" lIns="80124" tIns="40063" rIns="80124" bIns="40063">
            <a:spAutoFit/>
          </a:bodyPr>
          <a:lstStyle/>
          <a:p>
            <a:pPr defTabSz="801688" eaLnBrk="0" hangingPunct="0">
              <a:defRPr/>
            </a:pPr>
            <a:r>
              <a:rPr lang="en-US" altLang="zh-CN" sz="1200">
                <a:solidFill>
                  <a:srgbClr val="000000"/>
                </a:solidFill>
                <a:latin typeface="FrutigerNext LT Bold"/>
                <a:ea typeface="MS PGothic" pitchFamily="34" charset="-128"/>
              </a:rPr>
              <a:t>HUAWEI TECHNOLOGIES CO., LTD.</a:t>
            </a:r>
            <a:endParaRPr lang="en-US" altLang="zh-CN" sz="2200">
              <a:solidFill>
                <a:srgbClr val="000000"/>
              </a:solidFill>
              <a:latin typeface="Arial" pitchFamily="34" charset="0"/>
              <a:ea typeface="MS PGothic" pitchFamily="34" charset="-128"/>
            </a:endParaRPr>
          </a:p>
        </p:txBody>
      </p:sp>
      <p:pic>
        <p:nvPicPr>
          <p:cNvPr id="5124" name="Picture 9" descr="8"/>
          <p:cNvPicPr>
            <a:picLocks noChangeAspect="1" noChangeArrowheads="1"/>
          </p:cNvPicPr>
          <p:nvPr/>
        </p:nvPicPr>
        <p:blipFill>
          <a:blip r:embed="rId16" cstate="print"/>
          <a:srcRect/>
          <a:stretch>
            <a:fillRect/>
          </a:stretch>
        </p:blipFill>
        <p:spPr bwMode="auto">
          <a:xfrm>
            <a:off x="10013950" y="6399213"/>
            <a:ext cx="1749425" cy="312737"/>
          </a:xfrm>
          <a:prstGeom prst="rect">
            <a:avLst/>
          </a:prstGeom>
          <a:noFill/>
          <a:ln w="9525">
            <a:noFill/>
            <a:miter lim="800000"/>
            <a:headEnd/>
            <a:tailEnd/>
          </a:ln>
        </p:spPr>
      </p:pic>
      <p:sp>
        <p:nvSpPr>
          <p:cNvPr id="28682" name="Rectangle 10"/>
          <p:cNvSpPr>
            <a:spLocks noGrp="1" noChangeArrowheads="1"/>
          </p:cNvSpPr>
          <p:nvPr>
            <p:ph type="dt" sz="half" idx="2"/>
          </p:nvPr>
        </p:nvSpPr>
        <p:spPr bwMode="auto">
          <a:xfrm>
            <a:off x="8483600" y="6489700"/>
            <a:ext cx="2797175" cy="455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eaLnBrk="0" hangingPunct="0">
              <a:lnSpc>
                <a:spcPct val="85000"/>
              </a:lnSpc>
              <a:defRPr sz="1200">
                <a:solidFill>
                  <a:srgbClr val="000000"/>
                </a:solidFill>
                <a:latin typeface="FrutigerNext LT Bold"/>
                <a:ea typeface="MS PGothic" pitchFamily="34" charset="-128"/>
              </a:defRPr>
            </a:lvl1pPr>
          </a:lstStyle>
          <a:p>
            <a:pPr>
              <a:defRPr/>
            </a:pPr>
            <a:r>
              <a:rPr lang="de-DE" altLang="zh-CN"/>
              <a:t>Page </a:t>
            </a:r>
            <a:fld id="{2A2C72CA-4B98-47E5-A2AB-00AC42F4EE8C}" type="slidenum">
              <a:rPr lang="de-DE" altLang="zh-CN"/>
              <a:pPr>
                <a:defRPr/>
              </a:pPr>
              <a:t>‹#›</a:t>
            </a:fld>
            <a:endParaRPr lang="en-GB" altLang="zh-CN"/>
          </a:p>
        </p:txBody>
      </p:sp>
      <p:sp>
        <p:nvSpPr>
          <p:cNvPr id="5126" name="Rectangle 13"/>
          <p:cNvSpPr>
            <a:spLocks noGrp="1" noChangeArrowheads="1"/>
          </p:cNvSpPr>
          <p:nvPr>
            <p:ph type="title"/>
          </p:nvPr>
        </p:nvSpPr>
        <p:spPr bwMode="auto">
          <a:xfrm>
            <a:off x="869950" y="430213"/>
            <a:ext cx="10329863" cy="871537"/>
          </a:xfrm>
          <a:prstGeom prst="rect">
            <a:avLst/>
          </a:prstGeom>
          <a:noFill/>
          <a:ln w="9525">
            <a:noFill/>
            <a:miter lim="800000"/>
            <a:headEnd/>
            <a:tailEnd/>
          </a:ln>
        </p:spPr>
        <p:txBody>
          <a:bodyPr vert="horz" wrap="square" lIns="80139" tIns="40069" rIns="80139" bIns="40069" numCol="1" anchor="ctr" anchorCtr="0" compatLnSpc="1">
            <a:prstTxWarp prst="textNoShape">
              <a:avLst/>
            </a:prstTxWarp>
          </a:bodyPr>
          <a:lstStyle/>
          <a:p>
            <a:pPr lvl="0"/>
            <a:r>
              <a:rPr lang="zh-CN" altLang="en-US" smtClean="0"/>
              <a:t>单击此处编辑母版标题样式</a:t>
            </a:r>
          </a:p>
        </p:txBody>
      </p:sp>
      <p:sp>
        <p:nvSpPr>
          <p:cNvPr id="28693" name="Rectangle 21"/>
          <p:cNvSpPr>
            <a:spLocks noChangeArrowheads="1"/>
          </p:cNvSpPr>
          <p:nvPr/>
        </p:nvSpPr>
        <p:spPr bwMode="auto">
          <a:xfrm>
            <a:off x="5191125" y="6438900"/>
            <a:ext cx="1643063" cy="265113"/>
          </a:xfrm>
          <a:prstGeom prst="rect">
            <a:avLst/>
          </a:prstGeom>
          <a:noFill/>
          <a:ln w="9525" algn="ctr">
            <a:noFill/>
            <a:miter lim="800000"/>
            <a:headEnd/>
            <a:tailEnd/>
          </a:ln>
          <a:effectLst/>
        </p:spPr>
        <p:txBody>
          <a:bodyPr wrap="none" lIns="80092" tIns="40044" rIns="80092" bIns="40044">
            <a:spAutoFit/>
          </a:bodyPr>
          <a:lstStyle/>
          <a:p>
            <a:pPr defTabSz="801688" eaLnBrk="0" hangingPunct="0">
              <a:defRPr/>
            </a:pPr>
            <a:r>
              <a:rPr lang="en-US" altLang="zh-CN" sz="1200">
                <a:solidFill>
                  <a:srgbClr val="000000"/>
                </a:solidFill>
                <a:latin typeface="FrutigerNext LT Bold" pitchFamily="20" charset="0"/>
                <a:ea typeface="MS PGothic" pitchFamily="34" charset="-128"/>
              </a:rPr>
              <a:t>Huawei Confidential </a:t>
            </a:r>
          </a:p>
        </p:txBody>
      </p:sp>
      <p:sp>
        <p:nvSpPr>
          <p:cNvPr id="28694" name="Rectangle 22"/>
          <p:cNvSpPr>
            <a:spLocks noChangeArrowheads="1"/>
          </p:cNvSpPr>
          <p:nvPr/>
        </p:nvSpPr>
        <p:spPr bwMode="auto">
          <a:xfrm>
            <a:off x="-2544763" y="528638"/>
            <a:ext cx="2460625" cy="5307012"/>
          </a:xfrm>
          <a:prstGeom prst="rect">
            <a:avLst/>
          </a:prstGeom>
          <a:noFill/>
          <a:ln w="9525">
            <a:noFill/>
            <a:miter lim="800000"/>
            <a:headEnd/>
            <a:tailEnd/>
          </a:ln>
          <a:effectLst/>
        </p:spPr>
        <p:txBody>
          <a:bodyPr lIns="80124" tIns="40063" rIns="80124" bIns="40063"/>
          <a:lstStyle/>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英文标题</a:t>
            </a:r>
            <a:r>
              <a:rPr lang="en-US" altLang="zh-CN" sz="1100">
                <a:solidFill>
                  <a:srgbClr val="FFFFFF"/>
                </a:solidFill>
                <a:latin typeface="Arial" pitchFamily="34" charset="0"/>
                <a:ea typeface="华文细黑" pitchFamily="2" charset="-122"/>
              </a:rPr>
              <a:t>:32-35pt  </a:t>
            </a: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 R153 G0 B0</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内部使用字体 </a:t>
            </a:r>
            <a:r>
              <a:rPr lang="en-US" altLang="zh-CN" sz="1100">
                <a:solidFill>
                  <a:srgbClr val="FFFFFF"/>
                </a:solidFill>
                <a:latin typeface="FrutigerNext LT Regular" pitchFamily="34" charset="0"/>
                <a:ea typeface="华文细黑" pitchFamily="2" charset="-122"/>
              </a:rPr>
              <a:t>:</a:t>
            </a:r>
          </a:p>
          <a:p>
            <a:pPr algn="r" defTabSz="801688">
              <a:lnSpc>
                <a:spcPct val="125000"/>
              </a:lnSpc>
              <a:buClr>
                <a:srgbClr val="777777"/>
              </a:buClr>
              <a:buSzPct val="60000"/>
              <a:buFont typeface="Wingdings" pitchFamily="2" charset="2"/>
              <a:buNone/>
              <a:defRPr/>
            </a:pPr>
            <a:r>
              <a:rPr lang="en-US" altLang="zh-CN" sz="1100">
                <a:solidFill>
                  <a:srgbClr val="FFFFFF"/>
                </a:solidFill>
                <a:latin typeface="FrutigerNext LT Regular" pitchFamily="34" charset="0"/>
                <a:ea typeface="华文细黑" pitchFamily="2" charset="-122"/>
              </a:rPr>
              <a:t>FrutigerNext LT Medium</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外部使用字体 </a:t>
            </a:r>
            <a:r>
              <a:rPr lang="en-US" altLang="zh-CN" sz="1100">
                <a:solidFill>
                  <a:srgbClr val="FFFFFF"/>
                </a:solidFill>
                <a:latin typeface="FrutigerNext LT Regular" pitchFamily="34" charset="0"/>
                <a:ea typeface="华文细黑" pitchFamily="2" charset="-122"/>
              </a:rPr>
              <a:t>: Arial</a:t>
            </a:r>
          </a:p>
          <a:p>
            <a:pPr algn="r" defTabSz="801688">
              <a:lnSpc>
                <a:spcPct val="7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中文标题</a:t>
            </a:r>
            <a:r>
              <a:rPr lang="en-US" altLang="zh-CN" sz="1100">
                <a:solidFill>
                  <a:srgbClr val="FFFFFF"/>
                </a:solidFill>
                <a:latin typeface="Arial" pitchFamily="34" charset="0"/>
                <a:ea typeface="华文细黑" pitchFamily="2" charset="-122"/>
              </a:rPr>
              <a:t>:30-32pt  </a:t>
            </a: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 R153 G0 B0</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黑体</a:t>
            </a: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英文正文</a:t>
            </a:r>
            <a:r>
              <a:rPr lang="en-US" altLang="zh-CN" sz="1100">
                <a:solidFill>
                  <a:srgbClr val="FFFFFF"/>
                </a:solidFill>
                <a:latin typeface="Arial" pitchFamily="34" charset="0"/>
                <a:ea typeface="华文细黑" pitchFamily="2" charset="-122"/>
              </a:rPr>
              <a:t>:20-22pt</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子目录 </a:t>
            </a:r>
            <a:r>
              <a:rPr lang="en-US" altLang="zh-CN" sz="1100">
                <a:solidFill>
                  <a:srgbClr val="FFFFFF"/>
                </a:solidFill>
                <a:latin typeface="Arial" pitchFamily="34" charset="0"/>
                <a:ea typeface="华文细黑" pitchFamily="2" charset="-122"/>
              </a:rPr>
              <a:t>(2-5</a:t>
            </a:r>
            <a:r>
              <a:rPr lang="zh-CN" altLang="en-US" sz="1100">
                <a:solidFill>
                  <a:srgbClr val="FFFFFF"/>
                </a:solidFill>
                <a:latin typeface="Arial" pitchFamily="34" charset="0"/>
                <a:ea typeface="华文细黑" pitchFamily="2" charset="-122"/>
              </a:rPr>
              <a:t>级</a:t>
            </a:r>
            <a:r>
              <a:rPr lang="en-US" altLang="zh-CN" sz="1100">
                <a:solidFill>
                  <a:srgbClr val="FFFFFF"/>
                </a:solidFill>
                <a:latin typeface="Arial" pitchFamily="34" charset="0"/>
                <a:ea typeface="华文细黑" pitchFamily="2" charset="-122"/>
              </a:rPr>
              <a:t>) :18pt  </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黑色</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内部使用字体 </a:t>
            </a:r>
            <a:r>
              <a:rPr lang="en-US" altLang="zh-CN" sz="1100">
                <a:solidFill>
                  <a:srgbClr val="FFFFFF"/>
                </a:solidFill>
                <a:latin typeface="FrutigerNext LT Regular" pitchFamily="34" charset="0"/>
                <a:ea typeface="华文细黑" pitchFamily="2" charset="-122"/>
              </a:rPr>
              <a:t>:</a:t>
            </a:r>
          </a:p>
          <a:p>
            <a:pPr algn="r" defTabSz="801688">
              <a:lnSpc>
                <a:spcPct val="125000"/>
              </a:lnSpc>
              <a:buClr>
                <a:srgbClr val="777777"/>
              </a:buClr>
              <a:buSzPct val="60000"/>
              <a:buFont typeface="Wingdings" pitchFamily="2" charset="2"/>
              <a:buNone/>
              <a:defRPr/>
            </a:pPr>
            <a:r>
              <a:rPr lang="en-US" altLang="zh-CN" sz="1100">
                <a:solidFill>
                  <a:srgbClr val="FFFFFF"/>
                </a:solidFill>
                <a:latin typeface="FrutigerNext LT Regular" pitchFamily="34" charset="0"/>
                <a:ea typeface="华文细黑" pitchFamily="2" charset="-122"/>
              </a:rPr>
              <a:t>FrutigerNext LT Regular</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外部使用字体 </a:t>
            </a:r>
            <a:r>
              <a:rPr lang="en-US" altLang="zh-CN" sz="1100">
                <a:solidFill>
                  <a:srgbClr val="FFFFFF"/>
                </a:solidFill>
                <a:latin typeface="FrutigerNext LT Regular" pitchFamily="34" charset="0"/>
                <a:ea typeface="华文细黑" pitchFamily="2" charset="-122"/>
              </a:rPr>
              <a:t>: Arial</a:t>
            </a:r>
          </a:p>
          <a:p>
            <a:pPr algn="r" defTabSz="801688">
              <a:lnSpc>
                <a:spcPct val="7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中文正文</a:t>
            </a:r>
            <a:r>
              <a:rPr lang="en-US" altLang="zh-CN" sz="1100">
                <a:solidFill>
                  <a:srgbClr val="FFFFFF"/>
                </a:solidFill>
                <a:latin typeface="Arial" pitchFamily="34" charset="0"/>
                <a:ea typeface="华文细黑" pitchFamily="2" charset="-122"/>
              </a:rPr>
              <a:t>:18-20pt</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子目录</a:t>
            </a:r>
            <a:r>
              <a:rPr lang="en-US" altLang="zh-CN" sz="1100">
                <a:solidFill>
                  <a:srgbClr val="FFFFFF"/>
                </a:solidFill>
                <a:latin typeface="Arial" pitchFamily="34" charset="0"/>
                <a:ea typeface="华文细黑" pitchFamily="2" charset="-122"/>
              </a:rPr>
              <a:t>(2-5</a:t>
            </a:r>
            <a:r>
              <a:rPr lang="zh-CN" altLang="en-US" sz="1100">
                <a:solidFill>
                  <a:srgbClr val="FFFFFF"/>
                </a:solidFill>
                <a:latin typeface="Arial" pitchFamily="34" charset="0"/>
                <a:ea typeface="华文细黑" pitchFamily="2" charset="-122"/>
              </a:rPr>
              <a:t>级</a:t>
            </a:r>
            <a:r>
              <a:rPr lang="en-US" altLang="zh-CN" sz="1100">
                <a:solidFill>
                  <a:srgbClr val="FFFFFF"/>
                </a:solidFill>
                <a:latin typeface="Arial" pitchFamily="34" charset="0"/>
                <a:ea typeface="华文细黑" pitchFamily="2" charset="-122"/>
              </a:rPr>
              <a:t>):18pt </a:t>
            </a: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黑色</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细黑体 </a:t>
            </a: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000000"/>
              </a:solidFill>
              <a:latin typeface="Arial" pitchFamily="34" charset="0"/>
              <a:ea typeface="华文细黑" pitchFamily="2" charset="-122"/>
            </a:endParaRPr>
          </a:p>
        </p:txBody>
      </p:sp>
      <p:sp>
        <p:nvSpPr>
          <p:cNvPr id="28734" name="Rectangle 62"/>
          <p:cNvSpPr>
            <a:spLocks noChangeArrowheads="1"/>
          </p:cNvSpPr>
          <p:nvPr/>
        </p:nvSpPr>
        <p:spPr bwMode="auto">
          <a:xfrm>
            <a:off x="12269788" y="1423988"/>
            <a:ext cx="1398587" cy="2005012"/>
          </a:xfrm>
          <a:prstGeom prst="rect">
            <a:avLst/>
          </a:prstGeom>
          <a:noFill/>
          <a:ln w="9525">
            <a:noFill/>
            <a:miter lim="800000"/>
            <a:headEnd/>
            <a:tailEnd/>
          </a:ln>
          <a:effectLst/>
        </p:spPr>
        <p:txBody>
          <a:bodyPr lIns="80124" tIns="40063" rIns="80124" bIns="40063"/>
          <a:lstStyle/>
          <a:p>
            <a:pPr defTabSz="801688">
              <a:lnSpc>
                <a:spcPct val="120000"/>
              </a:lnSpc>
              <a:buClr>
                <a:srgbClr val="777777"/>
              </a:buClr>
              <a:buSzPct val="60000"/>
              <a:buFont typeface="Wingdings" pitchFamily="2" charset="2"/>
              <a:buNone/>
              <a:defRPr/>
            </a:pPr>
            <a:r>
              <a:rPr lang="zh-CN" altLang="en-US" sz="1100">
                <a:solidFill>
                  <a:srgbClr val="FFFFFF"/>
                </a:solidFill>
                <a:latin typeface="华文细黑" pitchFamily="2" charset="-122"/>
                <a:ea typeface="华文细黑" pitchFamily="2" charset="-122"/>
              </a:rPr>
              <a:t>配色参考方案：</a:t>
            </a:r>
          </a:p>
          <a:p>
            <a:pPr defTabSz="801688">
              <a:lnSpc>
                <a:spcPct val="120000"/>
              </a:lnSpc>
              <a:buClr>
                <a:srgbClr val="777777"/>
              </a:buClr>
              <a:buSzPct val="60000"/>
              <a:buFont typeface="Wingdings" pitchFamily="2" charset="2"/>
              <a:buNone/>
              <a:defRPr/>
            </a:pPr>
            <a:r>
              <a:rPr lang="zh-CN" altLang="en-US" sz="1100">
                <a:solidFill>
                  <a:srgbClr val="FFFFFF"/>
                </a:solidFill>
                <a:latin typeface="华文细黑" pitchFamily="2" charset="-122"/>
                <a:ea typeface="华文细黑" pitchFamily="2" charset="-122"/>
              </a:rPr>
              <a:t>建议同一页面内不超过四种颜色，以下是</a:t>
            </a:r>
            <a:r>
              <a:rPr lang="en-US" altLang="zh-CN" sz="1100">
                <a:solidFill>
                  <a:srgbClr val="FFFFFF"/>
                </a:solidFill>
                <a:latin typeface="华文细黑" pitchFamily="2" charset="-122"/>
                <a:ea typeface="华文细黑" pitchFamily="2" charset="-122"/>
              </a:rPr>
              <a:t>13</a:t>
            </a:r>
            <a:r>
              <a:rPr lang="zh-CN" altLang="en-US" sz="1100">
                <a:solidFill>
                  <a:srgbClr val="FFFFFF"/>
                </a:solidFill>
                <a:latin typeface="华文细黑" pitchFamily="2" charset="-122"/>
                <a:ea typeface="华文细黑" pitchFamily="2" charset="-122"/>
              </a:rPr>
              <a:t>组配色方案，同一页面内只选择一组使用。（仅供参考）</a:t>
            </a:r>
          </a:p>
          <a:p>
            <a:pPr defTabSz="801688">
              <a:lnSpc>
                <a:spcPct val="125000"/>
              </a:lnSpc>
              <a:buClr>
                <a:srgbClr val="777777"/>
              </a:buClr>
              <a:buSzPct val="60000"/>
              <a:buFont typeface="Wingdings" pitchFamily="2" charset="2"/>
              <a:buNone/>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zh-CN" altLang="en-US" sz="1100">
              <a:solidFill>
                <a:srgbClr val="FFFFFF"/>
              </a:solidFill>
              <a:latin typeface="华文细黑" pitchFamily="2" charset="-122"/>
              <a:ea typeface="华文细黑" pitchFamily="2" charset="-122"/>
            </a:endParaRPr>
          </a:p>
        </p:txBody>
      </p:sp>
      <p:sp>
        <p:nvSpPr>
          <p:cNvPr id="28737" name="Rectangle 65"/>
          <p:cNvSpPr>
            <a:spLocks noChangeArrowheads="1"/>
          </p:cNvSpPr>
          <p:nvPr/>
        </p:nvSpPr>
        <p:spPr bwMode="auto">
          <a:xfrm>
            <a:off x="12269788" y="-61913"/>
            <a:ext cx="1398587" cy="838201"/>
          </a:xfrm>
          <a:prstGeom prst="rect">
            <a:avLst/>
          </a:prstGeom>
          <a:noFill/>
          <a:ln w="9525">
            <a:noFill/>
            <a:miter lim="800000"/>
            <a:headEnd/>
            <a:tailEnd/>
          </a:ln>
          <a:effectLst/>
        </p:spPr>
        <p:txBody>
          <a:bodyPr lIns="80124" tIns="40063" rIns="80124" bIns="40063"/>
          <a:lstStyle/>
          <a:p>
            <a:pPr defTabSz="801688">
              <a:lnSpc>
                <a:spcPct val="120000"/>
              </a:lnSpc>
              <a:buClr>
                <a:srgbClr val="777777"/>
              </a:buClr>
              <a:buSzPct val="60000"/>
              <a:buFont typeface="Wingdings" pitchFamily="2" charset="2"/>
              <a:buNone/>
              <a:defRPr/>
            </a:pPr>
            <a:r>
              <a:rPr lang="zh-CN" altLang="en-US" sz="1100">
                <a:solidFill>
                  <a:srgbClr val="FFFFFF"/>
                </a:solidFill>
                <a:latin typeface="华文细黑" pitchFamily="2" charset="-122"/>
                <a:ea typeface="华文细黑" pitchFamily="2" charset="-122"/>
              </a:rPr>
              <a:t>客户或者合作伙伴的标志放在右上角</a:t>
            </a:r>
            <a:r>
              <a:rPr lang="en-US" altLang="zh-CN" sz="1100">
                <a:solidFill>
                  <a:srgbClr val="FFFFFF"/>
                </a:solidFill>
                <a:latin typeface="华文细黑" pitchFamily="2" charset="-122"/>
                <a:ea typeface="华文细黑" pitchFamily="2" charset="-122"/>
              </a:rPr>
              <a:t>.</a:t>
            </a:r>
          </a:p>
          <a:p>
            <a:pPr defTabSz="801688">
              <a:lnSpc>
                <a:spcPct val="125000"/>
              </a:lnSpc>
              <a:buClr>
                <a:srgbClr val="777777"/>
              </a:buClr>
              <a:buSzPct val="60000"/>
              <a:buFont typeface="Wingdings" pitchFamily="2" charset="2"/>
              <a:buNone/>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zh-CN" altLang="en-US" sz="1100">
              <a:solidFill>
                <a:srgbClr val="FFFFFF"/>
              </a:solidFill>
              <a:latin typeface="华文细黑" pitchFamily="2" charset="-122"/>
              <a:ea typeface="华文细黑" pitchFamily="2" charset="-122"/>
            </a:endParaRPr>
          </a:p>
        </p:txBody>
      </p:sp>
      <p:sp>
        <p:nvSpPr>
          <p:cNvPr id="5131" name="Rectangle 68"/>
          <p:cNvSpPr>
            <a:spLocks noGrp="1" noChangeArrowheads="1"/>
          </p:cNvSpPr>
          <p:nvPr>
            <p:ph type="body" idx="1"/>
          </p:nvPr>
        </p:nvSpPr>
        <p:spPr bwMode="auto">
          <a:xfrm>
            <a:off x="869950" y="1641475"/>
            <a:ext cx="10575925" cy="4194175"/>
          </a:xfrm>
          <a:prstGeom prst="rect">
            <a:avLst/>
          </a:prstGeom>
          <a:noFill/>
          <a:ln w="9525">
            <a:noFill/>
            <a:miter lim="800000"/>
            <a:headEnd/>
            <a:tailEnd/>
          </a:ln>
        </p:spPr>
        <p:txBody>
          <a:bodyPr vert="horz" wrap="square" lIns="80152" tIns="40076" rIns="80152" bIns="4007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8752" name="Rectangle 80"/>
          <p:cNvSpPr>
            <a:spLocks noChangeArrowheads="1"/>
          </p:cNvSpPr>
          <p:nvPr/>
        </p:nvSpPr>
        <p:spPr bwMode="auto">
          <a:xfrm>
            <a:off x="12361863" y="5021263"/>
            <a:ext cx="1227137" cy="306387"/>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sz="1400">
              <a:solidFill>
                <a:srgbClr val="FFFFFF"/>
              </a:solidFill>
              <a:latin typeface="FrutigerNext LT Regular" pitchFamily="34" charset="0"/>
              <a:ea typeface="MS PGothic" pitchFamily="34" charset="-128"/>
            </a:endParaRPr>
          </a:p>
        </p:txBody>
      </p:sp>
      <p:grpSp>
        <p:nvGrpSpPr>
          <p:cNvPr id="5133" name="Group 81"/>
          <p:cNvGrpSpPr>
            <a:grpSpLocks/>
          </p:cNvGrpSpPr>
          <p:nvPr/>
        </p:nvGrpSpPr>
        <p:grpSpPr bwMode="auto">
          <a:xfrm>
            <a:off x="12476163" y="3789363"/>
            <a:ext cx="987425" cy="182562"/>
            <a:chOff x="5893" y="2387"/>
            <a:chExt cx="466" cy="115"/>
          </a:xfrm>
        </p:grpSpPr>
        <p:sp>
          <p:nvSpPr>
            <p:cNvPr id="28754" name="Rectangle 8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55" name="Rectangle 8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56" name="Rectangle 8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57" name="Rectangle 8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4" name="Group 86"/>
          <p:cNvGrpSpPr>
            <a:grpSpLocks/>
          </p:cNvGrpSpPr>
          <p:nvPr/>
        </p:nvGrpSpPr>
        <p:grpSpPr bwMode="auto">
          <a:xfrm>
            <a:off x="12476163" y="4005263"/>
            <a:ext cx="987425" cy="182562"/>
            <a:chOff x="5893" y="2523"/>
            <a:chExt cx="466" cy="115"/>
          </a:xfrm>
        </p:grpSpPr>
        <p:sp>
          <p:nvSpPr>
            <p:cNvPr id="28759" name="Rectangle 8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0" name="Rectangle 8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1" name="Rectangle 8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2" name="Rectangle 9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5" name="Group 91"/>
          <p:cNvGrpSpPr>
            <a:grpSpLocks/>
          </p:cNvGrpSpPr>
          <p:nvPr/>
        </p:nvGrpSpPr>
        <p:grpSpPr bwMode="auto">
          <a:xfrm>
            <a:off x="12476163" y="4221163"/>
            <a:ext cx="987425" cy="182562"/>
            <a:chOff x="5893" y="2659"/>
            <a:chExt cx="466" cy="115"/>
          </a:xfrm>
        </p:grpSpPr>
        <p:sp>
          <p:nvSpPr>
            <p:cNvPr id="28764" name="Rectangle 9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5" name="Rectangle 9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6" name="Rectangle 9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7" name="Rectangle 9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6" name="Group 96"/>
          <p:cNvGrpSpPr>
            <a:grpSpLocks/>
          </p:cNvGrpSpPr>
          <p:nvPr/>
        </p:nvGrpSpPr>
        <p:grpSpPr bwMode="auto">
          <a:xfrm>
            <a:off x="12476163" y="3573463"/>
            <a:ext cx="987425" cy="188912"/>
            <a:chOff x="5893" y="2251"/>
            <a:chExt cx="466" cy="119"/>
          </a:xfrm>
        </p:grpSpPr>
        <p:sp>
          <p:nvSpPr>
            <p:cNvPr id="28769" name="Rectangle 9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0" name="Rectangle 9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1" name="Rectangle 9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2" name="Rectangle 10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7" name="Group 101"/>
          <p:cNvGrpSpPr>
            <a:grpSpLocks/>
          </p:cNvGrpSpPr>
          <p:nvPr/>
        </p:nvGrpSpPr>
        <p:grpSpPr bwMode="auto">
          <a:xfrm>
            <a:off x="12476163" y="4581525"/>
            <a:ext cx="987425" cy="182563"/>
            <a:chOff x="5893" y="2886"/>
            <a:chExt cx="466" cy="115"/>
          </a:xfrm>
        </p:grpSpPr>
        <p:sp>
          <p:nvSpPr>
            <p:cNvPr id="28774" name="Rectangle 10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5" name="Rectangle 10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6" name="Rectangle 10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7" name="Rectangle 105"/>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8" name="Group 106"/>
          <p:cNvGrpSpPr>
            <a:grpSpLocks/>
          </p:cNvGrpSpPr>
          <p:nvPr/>
        </p:nvGrpSpPr>
        <p:grpSpPr bwMode="auto">
          <a:xfrm>
            <a:off x="12476163" y="4797425"/>
            <a:ext cx="987425" cy="182563"/>
            <a:chOff x="5893" y="3022"/>
            <a:chExt cx="466" cy="115"/>
          </a:xfrm>
        </p:grpSpPr>
        <p:sp>
          <p:nvSpPr>
            <p:cNvPr id="28779" name="Rectangle 10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0" name="Rectangle 10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1" name="Rectangle 10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2" name="Rectangle 11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9" name="Group 111"/>
          <p:cNvGrpSpPr>
            <a:grpSpLocks/>
          </p:cNvGrpSpPr>
          <p:nvPr/>
        </p:nvGrpSpPr>
        <p:grpSpPr bwMode="auto">
          <a:xfrm>
            <a:off x="12476163" y="5013325"/>
            <a:ext cx="987425" cy="182563"/>
            <a:chOff x="5893" y="3158"/>
            <a:chExt cx="466" cy="115"/>
          </a:xfrm>
        </p:grpSpPr>
        <p:sp>
          <p:nvSpPr>
            <p:cNvPr id="28784" name="Rectangle 11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5" name="Rectangle 11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6" name="Rectangle 11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7" name="Rectangle 11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0" name="Group 116"/>
          <p:cNvGrpSpPr>
            <a:grpSpLocks/>
          </p:cNvGrpSpPr>
          <p:nvPr/>
        </p:nvGrpSpPr>
        <p:grpSpPr bwMode="auto">
          <a:xfrm>
            <a:off x="12476163" y="5373688"/>
            <a:ext cx="987425" cy="182562"/>
            <a:chOff x="5893" y="3385"/>
            <a:chExt cx="466" cy="115"/>
          </a:xfrm>
        </p:grpSpPr>
        <p:sp>
          <p:nvSpPr>
            <p:cNvPr id="28789" name="Rectangle 11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0" name="Rectangle 11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1" name="Rectangle 11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2" name="Rectangle 120"/>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1" name="Group 121"/>
          <p:cNvGrpSpPr>
            <a:grpSpLocks/>
          </p:cNvGrpSpPr>
          <p:nvPr/>
        </p:nvGrpSpPr>
        <p:grpSpPr bwMode="auto">
          <a:xfrm>
            <a:off x="12476163" y="5589588"/>
            <a:ext cx="987425" cy="182562"/>
            <a:chOff x="5893" y="3521"/>
            <a:chExt cx="466" cy="115"/>
          </a:xfrm>
        </p:grpSpPr>
        <p:sp>
          <p:nvSpPr>
            <p:cNvPr id="28794" name="Rectangle 12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5" name="Rectangle 12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6" name="Rectangle 12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7" name="Rectangle 125"/>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2" name="Group 126"/>
          <p:cNvGrpSpPr>
            <a:grpSpLocks/>
          </p:cNvGrpSpPr>
          <p:nvPr/>
        </p:nvGrpSpPr>
        <p:grpSpPr bwMode="auto">
          <a:xfrm>
            <a:off x="12476163" y="5805488"/>
            <a:ext cx="987425" cy="182562"/>
            <a:chOff x="5893" y="3657"/>
            <a:chExt cx="466" cy="115"/>
          </a:xfrm>
        </p:grpSpPr>
        <p:sp>
          <p:nvSpPr>
            <p:cNvPr id="28799" name="Rectangle 12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0" name="Rectangle 12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1" name="Rectangle 12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2" name="Rectangle 130"/>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3" name="Group 131"/>
          <p:cNvGrpSpPr>
            <a:grpSpLocks/>
          </p:cNvGrpSpPr>
          <p:nvPr/>
        </p:nvGrpSpPr>
        <p:grpSpPr bwMode="auto">
          <a:xfrm>
            <a:off x="12476163" y="6165850"/>
            <a:ext cx="987425" cy="182563"/>
            <a:chOff x="5893" y="3884"/>
            <a:chExt cx="466" cy="115"/>
          </a:xfrm>
        </p:grpSpPr>
        <p:sp>
          <p:nvSpPr>
            <p:cNvPr id="28804" name="Rectangle 13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5" name="Rectangle 13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6" name="Rectangle 13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7" name="Rectangle 135"/>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4" name="Group 136"/>
          <p:cNvGrpSpPr>
            <a:grpSpLocks/>
          </p:cNvGrpSpPr>
          <p:nvPr/>
        </p:nvGrpSpPr>
        <p:grpSpPr bwMode="auto">
          <a:xfrm>
            <a:off x="12476163" y="6391275"/>
            <a:ext cx="987425" cy="182563"/>
            <a:chOff x="5893" y="4026"/>
            <a:chExt cx="466" cy="115"/>
          </a:xfrm>
        </p:grpSpPr>
        <p:sp>
          <p:nvSpPr>
            <p:cNvPr id="28809" name="Rectangle 13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0" name="Rectangle 13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1" name="Rectangle 13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2" name="Rectangle 140"/>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5" name="Group 141"/>
          <p:cNvGrpSpPr>
            <a:grpSpLocks/>
          </p:cNvGrpSpPr>
          <p:nvPr/>
        </p:nvGrpSpPr>
        <p:grpSpPr bwMode="auto">
          <a:xfrm>
            <a:off x="12476163" y="6615113"/>
            <a:ext cx="987425" cy="182562"/>
            <a:chOff x="5893" y="4167"/>
            <a:chExt cx="466" cy="115"/>
          </a:xfrm>
        </p:grpSpPr>
        <p:sp>
          <p:nvSpPr>
            <p:cNvPr id="28814" name="Rectangle 142"/>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5" name="Rectangle 143"/>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6" name="Rectangle 144"/>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7" name="Rectangle 145"/>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spTree>
  </p:cSld>
  <p:clrMap bg1="lt1" tx1="dk1" bg2="lt2" tx2="dk2" accent1="accent1" accent2="accent2" accent3="accent3" accent4="accent4" accent5="accent5" accent6="accent6" hlink="hlink" folHlink="folHlink"/>
  <p:sldLayoutIdLst>
    <p:sldLayoutId id="2147486775" r:id="rId1"/>
    <p:sldLayoutId id="2147486776" r:id="rId2"/>
    <p:sldLayoutId id="2147486777" r:id="rId3"/>
    <p:sldLayoutId id="2147486778" r:id="rId4"/>
    <p:sldLayoutId id="2147486779" r:id="rId5"/>
    <p:sldLayoutId id="2147486780" r:id="rId6"/>
    <p:sldLayoutId id="2147486781" r:id="rId7"/>
    <p:sldLayoutId id="2147486782" r:id="rId8"/>
    <p:sldLayoutId id="2147486783" r:id="rId9"/>
    <p:sldLayoutId id="2147486784" r:id="rId10"/>
    <p:sldLayoutId id="2147486785" r:id="rId11"/>
    <p:sldLayoutId id="2147486786" r:id="rId12"/>
    <p:sldLayoutId id="2147486787" r:id="rId13"/>
  </p:sldLayoutIdLst>
  <p:hf sldNum="0" hdr="0" ftr="0"/>
  <p:txStyles>
    <p:titleStyle>
      <a:lvl1pPr algn="l" defTabSz="801688" rtl="0" eaLnBrk="0" fontAlgn="base" hangingPunct="0">
        <a:spcBef>
          <a:spcPct val="0"/>
        </a:spcBef>
        <a:spcAft>
          <a:spcPct val="0"/>
        </a:spcAft>
        <a:defRPr sz="3400">
          <a:solidFill>
            <a:srgbClr val="990000"/>
          </a:solidFill>
          <a:latin typeface="+mj-lt"/>
          <a:ea typeface="SimHei" pitchFamily="49" charset="-122"/>
          <a:cs typeface="+mj-cs"/>
        </a:defRPr>
      </a:lvl1pPr>
      <a:lvl2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2pPr>
      <a:lvl3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3pPr>
      <a:lvl4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4pPr>
      <a:lvl5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5pPr>
      <a:lvl6pPr marL="457200" algn="l" defTabSz="801688" rtl="0" fontAlgn="base">
        <a:spcBef>
          <a:spcPct val="0"/>
        </a:spcBef>
        <a:spcAft>
          <a:spcPct val="0"/>
        </a:spcAft>
        <a:defRPr sz="3400">
          <a:solidFill>
            <a:srgbClr val="990000"/>
          </a:solidFill>
          <a:latin typeface="FrutigerNext LT Medium" pitchFamily="34" charset="0"/>
          <a:ea typeface="黑体" pitchFamily="2" charset="-122"/>
        </a:defRPr>
      </a:lvl6pPr>
      <a:lvl7pPr marL="914400" algn="l" defTabSz="801688" rtl="0" fontAlgn="base">
        <a:spcBef>
          <a:spcPct val="0"/>
        </a:spcBef>
        <a:spcAft>
          <a:spcPct val="0"/>
        </a:spcAft>
        <a:defRPr sz="3400">
          <a:solidFill>
            <a:srgbClr val="990000"/>
          </a:solidFill>
          <a:latin typeface="FrutigerNext LT Medium" pitchFamily="34" charset="0"/>
          <a:ea typeface="黑体" pitchFamily="2" charset="-122"/>
        </a:defRPr>
      </a:lvl7pPr>
      <a:lvl8pPr marL="1371600" algn="l" defTabSz="801688" rtl="0" fontAlgn="base">
        <a:spcBef>
          <a:spcPct val="0"/>
        </a:spcBef>
        <a:spcAft>
          <a:spcPct val="0"/>
        </a:spcAft>
        <a:defRPr sz="3400">
          <a:solidFill>
            <a:srgbClr val="990000"/>
          </a:solidFill>
          <a:latin typeface="FrutigerNext LT Medium" pitchFamily="34" charset="0"/>
          <a:ea typeface="黑体" pitchFamily="2" charset="-122"/>
        </a:defRPr>
      </a:lvl8pPr>
      <a:lvl9pPr marL="1828800" algn="l" defTabSz="801688" rtl="0" fontAlgn="base">
        <a:spcBef>
          <a:spcPct val="0"/>
        </a:spcBef>
        <a:spcAft>
          <a:spcPct val="0"/>
        </a:spcAft>
        <a:defRPr sz="3400">
          <a:solidFill>
            <a:srgbClr val="990000"/>
          </a:solidFill>
          <a:latin typeface="FrutigerNext LT Medium" pitchFamily="34" charset="0"/>
          <a:ea typeface="黑体" pitchFamily="2" charset="-122"/>
        </a:defRPr>
      </a:lvl9pPr>
    </p:titleStyle>
    <p:bodyStyle>
      <a:lvl1pPr marL="300038" indent="-300038" algn="l" defTabSz="801688" rtl="0" eaLnBrk="0" fontAlgn="base" hangingPunct="0">
        <a:lnSpc>
          <a:spcPct val="140000"/>
        </a:lnSpc>
        <a:spcBef>
          <a:spcPct val="0"/>
        </a:spcBef>
        <a:spcAft>
          <a:spcPct val="0"/>
        </a:spcAft>
        <a:buClr>
          <a:schemeClr val="bg2"/>
        </a:buClr>
        <a:buSzPct val="60000"/>
        <a:buFont typeface="Wingdings" pitchFamily="2" charset="2"/>
        <a:buChar char="l"/>
        <a:defRPr sz="2000" b="1">
          <a:solidFill>
            <a:schemeClr val="tx1"/>
          </a:solidFill>
          <a:latin typeface="+mn-lt"/>
          <a:ea typeface="+mn-ea"/>
          <a:cs typeface="+mn-cs"/>
        </a:defRPr>
      </a:lvl1pPr>
      <a:lvl2pPr marL="652463" indent="-250825" algn="l" defTabSz="801688" rtl="0" eaLnBrk="0" fontAlgn="base" hangingPunct="0">
        <a:lnSpc>
          <a:spcPct val="140000"/>
        </a:lnSpc>
        <a:spcBef>
          <a:spcPct val="0"/>
        </a:spcBef>
        <a:spcAft>
          <a:spcPct val="0"/>
        </a:spcAft>
        <a:buClr>
          <a:schemeClr val="tx1"/>
        </a:buClr>
        <a:buSzPct val="50000"/>
        <a:buFont typeface="Wingdings" pitchFamily="2" charset="2"/>
        <a:buChar char="p"/>
        <a:defRPr sz="2800">
          <a:solidFill>
            <a:schemeClr val="tx1"/>
          </a:solidFill>
          <a:latin typeface="+mn-lt"/>
          <a:ea typeface="+mn-ea"/>
        </a:defRPr>
      </a:lvl2pPr>
      <a:lvl3pPr marL="1003300" indent="-201613" algn="l" defTabSz="801688"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Light" pitchFamily="34" charset="0"/>
          <a:ea typeface="+mn-ea"/>
        </a:defRPr>
      </a:lvl3pPr>
      <a:lvl4pPr marL="1401763" indent="-200025" algn="l" defTabSz="801688" rtl="0" eaLnBrk="0" fontAlgn="base" hangingPunct="0">
        <a:lnSpc>
          <a:spcPct val="140000"/>
        </a:lnSpc>
        <a:spcBef>
          <a:spcPct val="0"/>
        </a:spcBef>
        <a:spcAft>
          <a:spcPct val="0"/>
        </a:spcAft>
        <a:buChar char="–"/>
        <a:defRPr sz="1400">
          <a:solidFill>
            <a:schemeClr val="tx1"/>
          </a:solidFill>
          <a:latin typeface="+mj-lt"/>
          <a:ea typeface="+mn-ea"/>
        </a:defRPr>
      </a:lvl4pPr>
      <a:lvl5pPr marL="1803400" indent="-201613" algn="l" defTabSz="801688" rtl="0" eaLnBrk="0" fontAlgn="base" hangingPunct="0">
        <a:lnSpc>
          <a:spcPct val="140000"/>
        </a:lnSpc>
        <a:spcBef>
          <a:spcPct val="0"/>
        </a:spcBef>
        <a:spcAft>
          <a:spcPct val="0"/>
        </a:spcAft>
        <a:buFont typeface="FrutigerNext LT Medium"/>
        <a:buChar char="~"/>
        <a:defRPr sz="1200">
          <a:solidFill>
            <a:schemeClr val="tx1"/>
          </a:solidFill>
          <a:latin typeface="+mj-lt"/>
          <a:ea typeface="+mn-ea"/>
        </a:defRPr>
      </a:lvl5pPr>
      <a:lvl6pPr marL="22606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6pPr>
      <a:lvl7pPr marL="27178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7pPr>
      <a:lvl8pPr marL="31750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8pPr>
      <a:lvl9pPr marL="36322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194" name="Picture 79" descr="dd"/>
          <p:cNvPicPr>
            <a:picLocks noChangeAspect="1" noChangeArrowheads="1"/>
          </p:cNvPicPr>
          <p:nvPr/>
        </p:nvPicPr>
        <p:blipFill>
          <a:blip r:embed="rId4" cstate="print"/>
          <a:srcRect/>
          <a:stretch>
            <a:fillRect/>
          </a:stretch>
        </p:blipFill>
        <p:spPr bwMode="auto">
          <a:xfrm>
            <a:off x="0" y="6224607"/>
            <a:ext cx="12203644" cy="636587"/>
          </a:xfrm>
          <a:prstGeom prst="rect">
            <a:avLst/>
          </a:prstGeom>
          <a:noFill/>
          <a:ln w="9525">
            <a:noFill/>
            <a:miter lim="800000"/>
            <a:headEnd/>
            <a:tailEnd/>
          </a:ln>
        </p:spPr>
      </p:pic>
      <p:sp>
        <p:nvSpPr>
          <p:cNvPr id="154" name="Text Box 8"/>
          <p:cNvSpPr txBox="1">
            <a:spLocks noChangeArrowheads="1"/>
          </p:cNvSpPr>
          <p:nvPr/>
        </p:nvSpPr>
        <p:spPr bwMode="auto">
          <a:xfrm>
            <a:off x="1007808" y="6451601"/>
            <a:ext cx="2532337" cy="184666"/>
          </a:xfrm>
          <a:prstGeom prst="rect">
            <a:avLst/>
          </a:prstGeom>
          <a:noFill/>
          <a:ln>
            <a:noFill/>
          </a:ln>
          <a:extLst>
            <a:ext uri="{909E8E84-426E-40DD-AFC4-6F175D3DCCD1}"/>
            <a:ext uri="{91240B29-F687-4F45-9708-019B960494DF}"/>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solidFill>
                  <a:srgbClr val="000000"/>
                </a:solidFill>
                <a:latin typeface="FrutigerNext LT Bold" pitchFamily="34" charset="0"/>
                <a:ea typeface="MS PGothic" pitchFamily="34" charset="-128"/>
              </a:rPr>
              <a:t>HUAWEI TECHNOLOGIES CO., LTD.</a:t>
            </a:r>
          </a:p>
        </p:txBody>
      </p:sp>
      <p:pic>
        <p:nvPicPr>
          <p:cNvPr id="8196" name="Picture 9" descr="8"/>
          <p:cNvPicPr>
            <a:picLocks noChangeAspect="1" noChangeArrowheads="1"/>
          </p:cNvPicPr>
          <p:nvPr/>
        </p:nvPicPr>
        <p:blipFill>
          <a:blip r:embed="rId5" cstate="print"/>
          <a:srcRect/>
          <a:stretch>
            <a:fillRect/>
          </a:stretch>
        </p:blipFill>
        <p:spPr bwMode="auto">
          <a:xfrm>
            <a:off x="10014441" y="6386532"/>
            <a:ext cx="1748822" cy="312737"/>
          </a:xfrm>
          <a:prstGeom prst="rect">
            <a:avLst/>
          </a:prstGeom>
          <a:noFill/>
          <a:ln w="9525">
            <a:noFill/>
            <a:miter lim="800000"/>
            <a:headEnd/>
            <a:tailEnd/>
          </a:ln>
        </p:spPr>
      </p:pic>
      <p:sp>
        <p:nvSpPr>
          <p:cNvPr id="8197" name="Rectangle 13"/>
          <p:cNvSpPr>
            <a:spLocks noGrp="1" noChangeArrowheads="1"/>
          </p:cNvSpPr>
          <p:nvPr>
            <p:ph type="title"/>
          </p:nvPr>
        </p:nvSpPr>
        <p:spPr bwMode="auto">
          <a:xfrm>
            <a:off x="1007796" y="325440"/>
            <a:ext cx="10179584"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zh-CN" altLang="en-US" smtClean="0"/>
              <a:t>单击此处编辑母版标题样式</a:t>
            </a:r>
          </a:p>
        </p:txBody>
      </p:sp>
      <p:sp>
        <p:nvSpPr>
          <p:cNvPr id="8199" name="Rectangle 68"/>
          <p:cNvSpPr>
            <a:spLocks noGrp="1" noChangeArrowheads="1"/>
          </p:cNvSpPr>
          <p:nvPr>
            <p:ph type="body" idx="1"/>
          </p:nvPr>
        </p:nvSpPr>
        <p:spPr bwMode="auto">
          <a:xfrm>
            <a:off x="1007796" y="1628779"/>
            <a:ext cx="10179584"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4165"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英文标题</a:t>
            </a:r>
            <a:r>
              <a:rPr lang="en-US" altLang="zh-CN" sz="1100" dirty="0">
                <a:solidFill>
                  <a:srgbClr val="FFFFFF"/>
                </a:solidFill>
                <a:ea typeface="宋体" charset="-122"/>
              </a:rPr>
              <a:t>:32-35pt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Medium</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中文标题</a:t>
            </a:r>
            <a:r>
              <a:rPr lang="en-US" altLang="zh-CN" sz="1100" dirty="0">
                <a:solidFill>
                  <a:srgbClr val="FFFFFF"/>
                </a:solidFill>
                <a:ea typeface="宋体" charset="-122"/>
              </a:rPr>
              <a:t>:30-32pt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黑体</a:t>
            </a: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英文正文</a:t>
            </a:r>
            <a:r>
              <a:rPr lang="en-US" altLang="zh-CN" sz="1100" dirty="0">
                <a:solidFill>
                  <a:srgbClr val="FFFFFF"/>
                </a:solidFill>
                <a:ea typeface="宋体" charset="-122"/>
              </a:rPr>
              <a:t>:20-22pt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 </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 :18pt  </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Regular</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中文正文</a:t>
            </a:r>
            <a:r>
              <a:rPr lang="en-US" altLang="zh-CN" sz="1100" dirty="0">
                <a:solidFill>
                  <a:srgbClr val="FFFFFF"/>
                </a:solidFill>
                <a:ea typeface="宋体" charset="-122"/>
              </a:rPr>
              <a:t>:18-20pt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):18pt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细黑体</a:t>
            </a:r>
            <a:r>
              <a:rPr lang="zh-CN" altLang="en-US" sz="1100" b="1" dirty="0">
                <a:solidFill>
                  <a:srgbClr val="FFFFFF"/>
                </a:solidFill>
                <a:latin typeface="Arial" charset="0"/>
                <a:ea typeface="华文细黑" pitchFamily="2" charset="-122"/>
              </a:rPr>
              <a:t> </a:t>
            </a:r>
          </a:p>
        </p:txBody>
      </p:sp>
      <p:grpSp>
        <p:nvGrpSpPr>
          <p:cNvPr id="2" name="Group 16"/>
          <p:cNvGrpSpPr>
            <a:grpSpLocks/>
          </p:cNvGrpSpPr>
          <p:nvPr/>
        </p:nvGrpSpPr>
        <p:grpSpPr bwMode="auto">
          <a:xfrm>
            <a:off x="12436538" y="3511550"/>
            <a:ext cx="1225870" cy="3224212"/>
            <a:chOff x="5839" y="2251"/>
            <a:chExt cx="579" cy="2031"/>
          </a:xfrm>
        </p:grpSpPr>
        <p:sp>
          <p:nvSpPr>
            <p:cNvPr id="10253" name="Rectangle 17"/>
            <p:cNvSpPr>
              <a:spLocks noChangeArrowheads="1"/>
            </p:cNvSpPr>
            <p:nvPr userDrawn="1"/>
          </p:nvSpPr>
          <p:spPr bwMode="auto">
            <a:xfrm>
              <a:off x="5839" y="3143"/>
              <a:ext cx="579" cy="233"/>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a:solidFill>
                  <a:srgbClr val="000000"/>
                </a:solidFill>
                <a:ea typeface="宋体" charset="-122"/>
              </a:endParaRPr>
            </a:p>
          </p:txBody>
        </p:sp>
        <p:grpSp>
          <p:nvGrpSpPr>
            <p:cNvPr id="3"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4"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5"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6"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7"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8"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9"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0"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1"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2"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3"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4"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5"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sp>
        <p:nvSpPr>
          <p:cNvPr id="10251" name="Rectangle 83"/>
          <p:cNvSpPr>
            <a:spLocks noChangeArrowheads="1"/>
          </p:cNvSpPr>
          <p:nvPr/>
        </p:nvSpPr>
        <p:spPr bwMode="auto">
          <a:xfrm>
            <a:off x="12339159" y="1341439"/>
            <a:ext cx="1590031" cy="1333559"/>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ea typeface="宋体" charset="-122"/>
              </a:rPr>
              <a:t>配色参考方案：</a:t>
            </a:r>
          </a:p>
          <a:p>
            <a:pPr eaLnBrk="0" hangingPunct="0">
              <a:lnSpc>
                <a:spcPct val="120000"/>
              </a:lnSpc>
              <a:spcBef>
                <a:spcPct val="20000"/>
              </a:spcBef>
              <a:buFont typeface="Arial" charset="0"/>
              <a:buNone/>
              <a:defRPr/>
            </a:pPr>
            <a:r>
              <a:rPr lang="zh-CN" altLang="en-US" sz="1100">
                <a:solidFill>
                  <a:srgbClr val="FFFFFF"/>
                </a:solidFill>
                <a:ea typeface="宋体" charset="-122"/>
              </a:rPr>
              <a:t>建议同一页面内不超过四种颜色，以下是</a:t>
            </a:r>
            <a:r>
              <a:rPr lang="en-US" altLang="zh-CN" sz="1100">
                <a:solidFill>
                  <a:srgbClr val="FFFFFF"/>
                </a:solidFill>
                <a:ea typeface="宋体" charset="-122"/>
              </a:rPr>
              <a:t>13</a:t>
            </a:r>
            <a:r>
              <a:rPr lang="zh-CN" altLang="en-US" sz="1100">
                <a:solidFill>
                  <a:srgbClr val="FFFFFF"/>
                </a:solidFill>
                <a:ea typeface="宋体" charset="-122"/>
              </a:rPr>
              <a:t>组配色方案，同一页面内只选择一组使用。（仅供参考）</a:t>
            </a:r>
          </a:p>
        </p:txBody>
      </p:sp>
      <p:sp>
        <p:nvSpPr>
          <p:cNvPr id="10252" name="Rectangle 84"/>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a:lnSpc>
                <a:spcPct val="120000"/>
              </a:lnSpc>
              <a:buClr>
                <a:srgbClr val="777777"/>
              </a:buClr>
              <a:buSzPct val="60000"/>
              <a:buFont typeface="Wingdings" pitchFamily="2" charset="2"/>
              <a:buNone/>
              <a:defRPr/>
            </a:pPr>
            <a:r>
              <a:rPr lang="zh-CN" altLang="en-US" sz="1100">
                <a:solidFill>
                  <a:srgbClr val="FFFFFF"/>
                </a:solidFill>
                <a:ea typeface="宋体" charset="-122"/>
              </a:rPr>
              <a:t>客户或者合作伙伴的标志放在右上角</a:t>
            </a:r>
            <a:r>
              <a:rPr lang="en-US" altLang="zh-CN" sz="1100">
                <a:solidFill>
                  <a:srgbClr val="FFFFFF"/>
                </a:solidFill>
                <a:ea typeface="宋体" charset="-122"/>
              </a:rPr>
              <a:t>.</a:t>
            </a:r>
            <a:endParaRPr lang="zh-CN" altLang="en-US" sz="1100">
              <a:solidFill>
                <a:srgbClr val="FFFFFF"/>
              </a:solidFill>
              <a:ea typeface="宋体" charset="-122"/>
            </a:endParaRPr>
          </a:p>
        </p:txBody>
      </p:sp>
      <p:sp>
        <p:nvSpPr>
          <p:cNvPr id="6149" name="Rectangle 5"/>
          <p:cNvSpPr>
            <a:spLocks noChangeArrowheads="1"/>
          </p:cNvSpPr>
          <p:nvPr/>
        </p:nvSpPr>
        <p:spPr bwMode="auto">
          <a:xfrm>
            <a:off x="8483693" y="6489719"/>
            <a:ext cx="2796844" cy="455613"/>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000000"/>
                </a:solidFill>
                <a:latin typeface="FrutigerNext LT Bold" pitchFamily="34" charset="0"/>
                <a:ea typeface="ＭＳ Ｐゴシック" pitchFamily="34" charset="-128"/>
              </a:rPr>
              <a:t>Page </a:t>
            </a:r>
            <a:fld id="{52A5D625-72FF-4364-B088-B7F11232586A}" type="slidenum">
              <a:rPr lang="de-DE" altLang="zh-CN" sz="1200">
                <a:solidFill>
                  <a:srgbClr val="000000"/>
                </a:solidFill>
                <a:latin typeface="FrutigerNext LT Bold" pitchFamily="34" charset="0"/>
                <a:ea typeface="ＭＳ Ｐゴシック" pitchFamily="34" charset="-128"/>
              </a:rPr>
              <a:pPr eaLnBrk="0" hangingPunct="0">
                <a:lnSpc>
                  <a:spcPct val="85000"/>
                </a:lnSpc>
                <a:defRPr/>
              </a:pPr>
              <a:t>‹#›</a:t>
            </a:fld>
            <a:endParaRPr lang="en-GB" altLang="zh-CN" sz="1200">
              <a:solidFill>
                <a:srgbClr val="000000"/>
              </a:solidFill>
              <a:latin typeface="FrutigerNext LT Bold" pitchFamily="34" charset="0"/>
              <a:ea typeface="ＭＳ Ｐゴシック" pitchFamily="34" charset="-128"/>
            </a:endParaRPr>
          </a:p>
        </p:txBody>
      </p:sp>
      <p:sp>
        <p:nvSpPr>
          <p:cNvPr id="79" name="Rectangle 21"/>
          <p:cNvSpPr>
            <a:spLocks noChangeArrowheads="1"/>
          </p:cNvSpPr>
          <p:nvPr/>
        </p:nvSpPr>
        <p:spPr bwMode="auto">
          <a:xfrm>
            <a:off x="4846379" y="6463220"/>
            <a:ext cx="2085332" cy="153888"/>
          </a:xfrm>
          <a:prstGeom prst="rect">
            <a:avLst/>
          </a:prstGeom>
          <a:noFill/>
          <a:ln w="9525" algn="ctr">
            <a:noFill/>
            <a:miter lim="800000"/>
            <a:headEnd/>
            <a:tailEnd/>
          </a:ln>
          <a:effectLst/>
        </p:spPr>
        <p:txBody>
          <a:bodyPr wrap="none" lIns="80082" tIns="0" rIns="80082" bIns="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801688" eaLnBrk="0" hangingPunct="0">
              <a:defRPr/>
            </a:pPr>
            <a:r>
              <a:rPr lang="zh-CN" altLang="en-US" sz="1000" dirty="0" smtClean="0">
                <a:solidFill>
                  <a:srgbClr val="000000"/>
                </a:solidFill>
                <a:latin typeface="Arial"/>
              </a:rPr>
              <a:t>华为保密信息，未经授权禁止扩散</a:t>
            </a:r>
            <a:endParaRPr lang="en-US" altLang="zh-CN" sz="1000" dirty="0">
              <a:solidFill>
                <a:srgbClr val="000000"/>
              </a:solidFill>
              <a:latin typeface="FrutigerNext LT Bold" pitchFamily="34" charset="0"/>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6790" r:id="rId1"/>
    <p:sldLayoutId id="2147486812" r:id="rId2"/>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ea"/>
          <a:ea typeface="+mn-ea"/>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ea"/>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ea"/>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ea"/>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mn-ea"/>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ctangle 5"/>
          <p:cNvSpPr>
            <a:spLocks noChangeArrowheads="1"/>
          </p:cNvSpPr>
          <p:nvPr/>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pitchFamily="1" charset="0"/>
                <a:ea typeface="ＭＳ Ｐゴシック" pitchFamily="34" charset="-128"/>
              </a:rPr>
              <a:t>Page </a:t>
            </a:r>
            <a:fld id="{95F9DCCA-1675-402E-90D2-77C11A58DA6C}" type="slidenum">
              <a:rPr lang="de-DE" altLang="zh-CN" sz="1200">
                <a:solidFill>
                  <a:srgbClr val="990000"/>
                </a:solidFill>
                <a:latin typeface="FrutigerNext LT Bold" pitchFamily="1" charset="0"/>
                <a:ea typeface="ＭＳ Ｐゴシック" pitchFamily="34" charset="-128"/>
              </a:rPr>
              <a:pPr eaLnBrk="0" hangingPunct="0">
                <a:lnSpc>
                  <a:spcPct val="85000"/>
                </a:lnSpc>
                <a:defRPr/>
              </a:pPr>
              <a:t>‹#›</a:t>
            </a:fld>
            <a:endParaRPr lang="en-GB" altLang="zh-CN" sz="1200">
              <a:solidFill>
                <a:srgbClr val="990000"/>
              </a:solidFill>
              <a:latin typeface="FrutigerNext LT Bold" pitchFamily="1" charset="0"/>
              <a:ea typeface="ＭＳ Ｐゴシック" pitchFamily="34" charset="-128"/>
            </a:endParaRPr>
          </a:p>
        </p:txBody>
      </p:sp>
      <p:pic>
        <p:nvPicPr>
          <p:cNvPr id="2051" name="Picture 2" descr="Logo"/>
          <p:cNvPicPr>
            <a:picLocks noChangeAspect="1" noChangeArrowheads="1"/>
          </p:cNvPicPr>
          <p:nvPr/>
        </p:nvPicPr>
        <p:blipFill>
          <a:blip r:embed="rId10" cstate="print"/>
          <a:srcRect/>
          <a:stretch>
            <a:fillRect/>
          </a:stretch>
        </p:blipFill>
        <p:spPr bwMode="auto">
          <a:xfrm>
            <a:off x="11312525" y="71438"/>
            <a:ext cx="819150" cy="820737"/>
          </a:xfrm>
          <a:prstGeom prst="rect">
            <a:avLst/>
          </a:prstGeom>
          <a:noFill/>
          <a:ln w="9525">
            <a:noFill/>
            <a:miter lim="800000"/>
            <a:headEnd/>
            <a:tailEnd/>
          </a:ln>
        </p:spPr>
      </p:pic>
      <p:sp>
        <p:nvSpPr>
          <p:cNvPr id="6" name="Text Box 3"/>
          <p:cNvSpPr txBox="1">
            <a:spLocks noChangeArrowheads="1"/>
          </p:cNvSpPr>
          <p:nvPr/>
        </p:nvSpPr>
        <p:spPr bwMode="auto">
          <a:xfrm>
            <a:off x="2668588" y="6524625"/>
            <a:ext cx="3860800" cy="265113"/>
          </a:xfrm>
          <a:prstGeom prst="rect">
            <a:avLst/>
          </a:prstGeom>
          <a:noFill/>
          <a:ln w="9525">
            <a:noFill/>
            <a:miter lim="800000"/>
            <a:headEnd/>
            <a:tailEnd/>
          </a:ln>
        </p:spPr>
        <p:txBody>
          <a:bodyPr lIns="78274" tIns="39135" rIns="78274" bIns="39135">
            <a:spAutoFit/>
          </a:bodyPr>
          <a:lstStyle/>
          <a:p>
            <a:pPr defTabSz="784225" eaLnBrk="0" hangingPunct="0">
              <a:defRPr/>
            </a:pPr>
            <a:r>
              <a:rPr lang="en-US" altLang="zh-CN" sz="1200" b="1" dirty="0">
                <a:solidFill>
                  <a:srgbClr val="990000"/>
                </a:solidFill>
                <a:ea typeface="ＭＳ Ｐゴシック" pitchFamily="34" charset="-128"/>
              </a:rPr>
              <a:t>HUAWEI TECHNOLOGIES CO., LTD., Proprietary</a:t>
            </a:r>
            <a:endParaRPr lang="en-US" altLang="zh-CN" sz="2100" b="1" dirty="0">
              <a:solidFill>
                <a:srgbClr val="990000"/>
              </a:solidFill>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6792" r:id="rId1"/>
    <p:sldLayoutId id="2147486793" r:id="rId2"/>
    <p:sldLayoutId id="2147486794" r:id="rId3"/>
    <p:sldLayoutId id="2147486795" r:id="rId4"/>
    <p:sldLayoutId id="2147486796" r:id="rId5"/>
    <p:sldLayoutId id="2147486797" r:id="rId6"/>
    <p:sldLayoutId id="2147486798" r:id="rId7"/>
    <p:sldLayoutId id="2147486799" r:id="rId8"/>
  </p:sldLayoutIdLst>
  <p:txStyles>
    <p:titleStyle>
      <a:lvl1pPr algn="l" defTabSz="877888" rtl="0" eaLnBrk="0" fontAlgn="base" hangingPunct="0">
        <a:spcBef>
          <a:spcPct val="0"/>
        </a:spcBef>
        <a:spcAft>
          <a:spcPct val="0"/>
        </a:spcAft>
        <a:defRPr sz="3800">
          <a:solidFill>
            <a:srgbClr val="990000"/>
          </a:solidFill>
          <a:latin typeface="+mj-lt"/>
          <a:ea typeface="黑体" pitchFamily="49" charset="-122"/>
          <a:cs typeface="+mj-cs"/>
        </a:defRPr>
      </a:lvl1pPr>
      <a:lvl2pPr algn="l" defTabSz="877888" rtl="0" eaLnBrk="0" fontAlgn="base" hangingPunct="0">
        <a:spcBef>
          <a:spcPct val="0"/>
        </a:spcBef>
        <a:spcAft>
          <a:spcPct val="0"/>
        </a:spcAft>
        <a:defRPr sz="3800">
          <a:solidFill>
            <a:srgbClr val="990000"/>
          </a:solidFill>
          <a:latin typeface="Arial" charset="0"/>
          <a:ea typeface="黑体" pitchFamily="49" charset="-122"/>
        </a:defRPr>
      </a:lvl2pPr>
      <a:lvl3pPr algn="l" defTabSz="877888" rtl="0" eaLnBrk="0" fontAlgn="base" hangingPunct="0">
        <a:spcBef>
          <a:spcPct val="0"/>
        </a:spcBef>
        <a:spcAft>
          <a:spcPct val="0"/>
        </a:spcAft>
        <a:defRPr sz="3800">
          <a:solidFill>
            <a:srgbClr val="990000"/>
          </a:solidFill>
          <a:latin typeface="Arial" charset="0"/>
          <a:ea typeface="黑体" pitchFamily="49" charset="-122"/>
        </a:defRPr>
      </a:lvl3pPr>
      <a:lvl4pPr algn="l" defTabSz="877888" rtl="0" eaLnBrk="0" fontAlgn="base" hangingPunct="0">
        <a:spcBef>
          <a:spcPct val="0"/>
        </a:spcBef>
        <a:spcAft>
          <a:spcPct val="0"/>
        </a:spcAft>
        <a:defRPr sz="3800">
          <a:solidFill>
            <a:srgbClr val="990000"/>
          </a:solidFill>
          <a:latin typeface="Arial" charset="0"/>
          <a:ea typeface="黑体" pitchFamily="49" charset="-122"/>
        </a:defRPr>
      </a:lvl4pPr>
      <a:lvl5pPr algn="l" defTabSz="877888" rtl="0" eaLnBrk="0" fontAlgn="base" hangingPunct="0">
        <a:spcBef>
          <a:spcPct val="0"/>
        </a:spcBef>
        <a:spcAft>
          <a:spcPct val="0"/>
        </a:spcAft>
        <a:defRPr sz="3800">
          <a:solidFill>
            <a:srgbClr val="990000"/>
          </a:solidFill>
          <a:latin typeface="Arial" charset="0"/>
          <a:ea typeface="黑体" pitchFamily="49" charset="-122"/>
        </a:defRPr>
      </a:lvl5pPr>
      <a:lvl6pPr marL="457200" algn="l" defTabSz="877888" rtl="0" fontAlgn="base">
        <a:spcBef>
          <a:spcPct val="0"/>
        </a:spcBef>
        <a:spcAft>
          <a:spcPct val="0"/>
        </a:spcAft>
        <a:defRPr sz="3800">
          <a:solidFill>
            <a:srgbClr val="990000"/>
          </a:solidFill>
          <a:latin typeface="Arial" charset="0"/>
          <a:ea typeface="黑体" pitchFamily="2" charset="-122"/>
        </a:defRPr>
      </a:lvl6pPr>
      <a:lvl7pPr marL="914400" algn="l" defTabSz="877888" rtl="0" fontAlgn="base">
        <a:spcBef>
          <a:spcPct val="0"/>
        </a:spcBef>
        <a:spcAft>
          <a:spcPct val="0"/>
        </a:spcAft>
        <a:defRPr sz="3800">
          <a:solidFill>
            <a:srgbClr val="990000"/>
          </a:solidFill>
          <a:latin typeface="Arial" charset="0"/>
          <a:ea typeface="黑体" pitchFamily="2" charset="-122"/>
        </a:defRPr>
      </a:lvl7pPr>
      <a:lvl8pPr marL="1371600" algn="l" defTabSz="877888" rtl="0" fontAlgn="base">
        <a:spcBef>
          <a:spcPct val="0"/>
        </a:spcBef>
        <a:spcAft>
          <a:spcPct val="0"/>
        </a:spcAft>
        <a:defRPr sz="3800">
          <a:solidFill>
            <a:srgbClr val="990000"/>
          </a:solidFill>
          <a:latin typeface="Arial" charset="0"/>
          <a:ea typeface="黑体" pitchFamily="2" charset="-122"/>
        </a:defRPr>
      </a:lvl8pPr>
      <a:lvl9pPr marL="1828800" algn="l" defTabSz="877888" rtl="0" fontAlgn="base">
        <a:spcBef>
          <a:spcPct val="0"/>
        </a:spcBef>
        <a:spcAft>
          <a:spcPct val="0"/>
        </a:spcAft>
        <a:defRPr sz="3800">
          <a:solidFill>
            <a:srgbClr val="990000"/>
          </a:solidFill>
          <a:latin typeface="Arial" charset="0"/>
          <a:ea typeface="黑体" pitchFamily="2" charset="-122"/>
        </a:defRPr>
      </a:lvl9pPr>
    </p:titleStyle>
    <p:bodyStyle>
      <a:lvl1pPr marL="328613" indent="-328613" algn="l" defTabSz="877888" rtl="0" eaLnBrk="0" fontAlgn="base" hangingPunct="0">
        <a:lnSpc>
          <a:spcPct val="140000"/>
        </a:lnSpc>
        <a:spcBef>
          <a:spcPct val="0"/>
        </a:spcBef>
        <a:spcAft>
          <a:spcPct val="0"/>
        </a:spcAft>
        <a:buChar char="•"/>
        <a:defRPr sz="2800" b="1">
          <a:solidFill>
            <a:schemeClr val="tx1"/>
          </a:solidFill>
          <a:latin typeface="+mn-lt"/>
          <a:ea typeface="+mn-ea"/>
          <a:cs typeface="华文细黑"/>
        </a:defRPr>
      </a:lvl1pPr>
      <a:lvl2pPr marL="714375" indent="-274638" algn="l" defTabSz="877888" rtl="0" eaLnBrk="0" fontAlgn="base" hangingPunct="0">
        <a:lnSpc>
          <a:spcPct val="140000"/>
        </a:lnSpc>
        <a:spcBef>
          <a:spcPct val="0"/>
        </a:spcBef>
        <a:spcAft>
          <a:spcPct val="0"/>
        </a:spcAft>
        <a:buSzPct val="50000"/>
        <a:buFont typeface="Wingdings" pitchFamily="2" charset="2"/>
        <a:buChar char="p"/>
        <a:defRPr sz="2700">
          <a:solidFill>
            <a:schemeClr val="tx1"/>
          </a:solidFill>
          <a:latin typeface="+mn-lt"/>
          <a:ea typeface="+mn-ea"/>
          <a:cs typeface="华文细黑"/>
        </a:defRPr>
      </a:lvl2pPr>
      <a:lvl3pPr marL="1098550" indent="-220663" algn="l" defTabSz="877888" rtl="0" eaLnBrk="0" fontAlgn="base" hangingPunct="0">
        <a:lnSpc>
          <a:spcPct val="140000"/>
        </a:lnSpc>
        <a:spcBef>
          <a:spcPct val="0"/>
        </a:spcBef>
        <a:spcAft>
          <a:spcPct val="0"/>
        </a:spcAft>
        <a:buSzPct val="50000"/>
        <a:buFont typeface="Wingdings" pitchFamily="2" charset="2"/>
        <a:buChar char="n"/>
        <a:defRPr sz="2500">
          <a:solidFill>
            <a:schemeClr val="tx1"/>
          </a:solidFill>
          <a:latin typeface="+mn-lt"/>
          <a:ea typeface="+mn-ea"/>
          <a:cs typeface="华文细黑"/>
        </a:defRPr>
      </a:lvl3pPr>
      <a:lvl4pPr marL="1536700" indent="-220663" algn="l" defTabSz="877888" rtl="0" eaLnBrk="0" fontAlgn="base" hangingPunct="0">
        <a:lnSpc>
          <a:spcPct val="140000"/>
        </a:lnSpc>
        <a:spcBef>
          <a:spcPct val="0"/>
        </a:spcBef>
        <a:spcAft>
          <a:spcPct val="0"/>
        </a:spcAft>
        <a:buFont typeface="Arial" pitchFamily="34" charset="0"/>
        <a:buChar char="–"/>
        <a:defRPr sz="2300">
          <a:solidFill>
            <a:schemeClr val="tx1"/>
          </a:solidFill>
          <a:latin typeface="+mn-lt"/>
          <a:ea typeface="+mn-ea"/>
          <a:cs typeface="华文细黑"/>
        </a:defRPr>
      </a:lvl4pPr>
      <a:lvl5pPr marL="1974850" indent="-219075" algn="l" defTabSz="877888" rtl="0" eaLnBrk="0" fontAlgn="base" hangingPunct="0">
        <a:lnSpc>
          <a:spcPct val="140000"/>
        </a:lnSpc>
        <a:spcBef>
          <a:spcPct val="0"/>
        </a:spcBef>
        <a:spcAft>
          <a:spcPct val="0"/>
        </a:spcAft>
        <a:buFont typeface="Arial" pitchFamily="34" charset="0"/>
        <a:buChar char="~"/>
        <a:defRPr sz="2100">
          <a:solidFill>
            <a:schemeClr val="tx1"/>
          </a:solidFill>
          <a:latin typeface="+mn-lt"/>
          <a:ea typeface="+mn-ea"/>
          <a:cs typeface="华文细黑"/>
        </a:defRPr>
      </a:lvl5pPr>
      <a:lvl6pPr marL="24336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6pPr>
      <a:lvl7pPr marL="28908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7pPr>
      <a:lvl8pPr marL="33480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8pPr>
      <a:lvl9pPr marL="38052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88"/>
          <p:cNvSpPr>
            <a:spLocks noChangeArrowheads="1"/>
          </p:cNvSpPr>
          <p:nvPr/>
        </p:nvSpPr>
        <p:spPr bwMode="auto">
          <a:xfrm>
            <a:off x="10406063" y="5532438"/>
            <a:ext cx="955675" cy="998538"/>
          </a:xfrm>
          <a:prstGeom prst="rect">
            <a:avLst/>
          </a:prstGeom>
          <a:solidFill>
            <a:srgbClr val="FFFFFF"/>
          </a:solidFill>
          <a:ln w="9525" algn="ctr">
            <a:noFill/>
            <a:miter lim="800000"/>
            <a:headEnd/>
            <a:tailEnd/>
          </a:ln>
          <a:effectLst/>
        </p:spPr>
        <p:txBody>
          <a:bodyPr vert="horz" wrap="none" lIns="91440" tIns="45720" rIns="91440" bIns="45720" numCol="1" anchor="ctr" anchorCtr="0" compatLnSpc="1">
            <a:prstTxWarp prst="textNoShape">
              <a:avLst/>
            </a:prstTxWarp>
          </a:bodyPr>
          <a:lstStyle/>
          <a:p>
            <a:pPr algn="ctr"/>
            <a:endParaRPr lang="zh-CN" altLang="zh-CN" smtClean="0">
              <a:solidFill>
                <a:srgbClr val="000000"/>
              </a:solidFill>
              <a:latin typeface="Arial" pitchFamily="34" charset="0"/>
              <a:ea typeface="宋体" pitchFamily="2" charset="-122"/>
            </a:endParaRPr>
          </a:p>
        </p:txBody>
      </p:sp>
    </p:spTree>
  </p:cSld>
  <p:clrMap bg1="lt1" tx1="dk1" bg2="lt2" tx2="dk2" accent1="accent1" accent2="accent2" accent3="accent3" accent4="accent4" accent5="accent5" accent6="accent6" hlink="hlink" folHlink="folHlink"/>
  <p:sldLayoutIdLst>
    <p:sldLayoutId id="2147486801" r:id="rId1"/>
    <p:sldLayoutId id="2147486802" r:id="rId2"/>
  </p:sldLayoutIdLst>
  <p:transition advClick="0" advTm="8000">
    <p:fade thruBlk="1"/>
  </p:transition>
  <p:timing>
    <p:tnLst>
      <p:par>
        <p:cTn id="1" dur="indefinite" restart="never" nodeType="tmRoot"/>
      </p:par>
    </p:tnLst>
  </p:timing>
  <p:txStyles>
    <p:titleStyle>
      <a:lvl1pPr algn="ctr" rtl="0" eaLnBrk="1" fontAlgn="base" hangingPunct="1">
        <a:spcBef>
          <a:spcPct val="0"/>
        </a:spcBef>
        <a:spcAft>
          <a:spcPct val="0"/>
        </a:spcAft>
        <a:defRPr sz="4400" b="1">
          <a:solidFill>
            <a:schemeClr val="bg1"/>
          </a:solidFill>
          <a:latin typeface="+mj-lt"/>
          <a:ea typeface="+mj-ea"/>
          <a:cs typeface="+mj-cs"/>
        </a:defRPr>
      </a:lvl1pPr>
      <a:lvl2pPr algn="ctr" rtl="0" eaLnBrk="1" fontAlgn="base" hangingPunct="1">
        <a:spcBef>
          <a:spcPct val="0"/>
        </a:spcBef>
        <a:spcAft>
          <a:spcPct val="0"/>
        </a:spcAft>
        <a:defRPr sz="4400" b="1">
          <a:solidFill>
            <a:schemeClr val="bg1"/>
          </a:solidFill>
          <a:latin typeface="Arial" charset="0"/>
          <a:ea typeface="黑体" pitchFamily="2" charset="-122"/>
        </a:defRPr>
      </a:lvl2pPr>
      <a:lvl3pPr algn="ctr" rtl="0" eaLnBrk="1" fontAlgn="base" hangingPunct="1">
        <a:spcBef>
          <a:spcPct val="0"/>
        </a:spcBef>
        <a:spcAft>
          <a:spcPct val="0"/>
        </a:spcAft>
        <a:defRPr sz="4400" b="1">
          <a:solidFill>
            <a:schemeClr val="bg1"/>
          </a:solidFill>
          <a:latin typeface="Arial" charset="0"/>
          <a:ea typeface="黑体" pitchFamily="2" charset="-122"/>
        </a:defRPr>
      </a:lvl3pPr>
      <a:lvl4pPr algn="ctr" rtl="0" eaLnBrk="1" fontAlgn="base" hangingPunct="1">
        <a:spcBef>
          <a:spcPct val="0"/>
        </a:spcBef>
        <a:spcAft>
          <a:spcPct val="0"/>
        </a:spcAft>
        <a:defRPr sz="4400" b="1">
          <a:solidFill>
            <a:schemeClr val="bg1"/>
          </a:solidFill>
          <a:latin typeface="Arial" charset="0"/>
          <a:ea typeface="黑体" pitchFamily="2" charset="-122"/>
        </a:defRPr>
      </a:lvl4pPr>
      <a:lvl5pPr algn="ctr" rtl="0" eaLnBrk="1" fontAlgn="base" hangingPunct="1">
        <a:spcBef>
          <a:spcPct val="0"/>
        </a:spcBef>
        <a:spcAft>
          <a:spcPct val="0"/>
        </a:spcAft>
        <a:defRPr sz="4400" b="1">
          <a:solidFill>
            <a:schemeClr val="bg1"/>
          </a:solidFill>
          <a:latin typeface="Arial" charset="0"/>
          <a:ea typeface="黑体" pitchFamily="2" charset="-122"/>
        </a:defRPr>
      </a:lvl5pPr>
      <a:lvl6pPr marL="457200" algn="ctr" rtl="0" eaLnBrk="1" fontAlgn="base" hangingPunct="1">
        <a:spcBef>
          <a:spcPct val="0"/>
        </a:spcBef>
        <a:spcAft>
          <a:spcPct val="0"/>
        </a:spcAft>
        <a:defRPr sz="4400" b="1">
          <a:solidFill>
            <a:schemeClr val="bg1"/>
          </a:solidFill>
          <a:latin typeface="Arial" charset="0"/>
          <a:ea typeface="黑体" pitchFamily="2" charset="-122"/>
        </a:defRPr>
      </a:lvl6pPr>
      <a:lvl7pPr marL="914400" algn="ctr" rtl="0" eaLnBrk="1" fontAlgn="base" hangingPunct="1">
        <a:spcBef>
          <a:spcPct val="0"/>
        </a:spcBef>
        <a:spcAft>
          <a:spcPct val="0"/>
        </a:spcAft>
        <a:defRPr sz="4400" b="1">
          <a:solidFill>
            <a:schemeClr val="bg1"/>
          </a:solidFill>
          <a:latin typeface="Arial" charset="0"/>
          <a:ea typeface="黑体" pitchFamily="2" charset="-122"/>
        </a:defRPr>
      </a:lvl7pPr>
      <a:lvl8pPr marL="1371600" algn="ctr" rtl="0" eaLnBrk="1" fontAlgn="base" hangingPunct="1">
        <a:spcBef>
          <a:spcPct val="0"/>
        </a:spcBef>
        <a:spcAft>
          <a:spcPct val="0"/>
        </a:spcAft>
        <a:defRPr sz="4400" b="1">
          <a:solidFill>
            <a:schemeClr val="bg1"/>
          </a:solidFill>
          <a:latin typeface="Arial" charset="0"/>
          <a:ea typeface="黑体" pitchFamily="2" charset="-122"/>
        </a:defRPr>
      </a:lvl8pPr>
      <a:lvl9pPr marL="1828800" algn="ctr" rtl="0" eaLnBrk="1" fontAlgn="base" hangingPunct="1">
        <a:spcBef>
          <a:spcPct val="0"/>
        </a:spcBef>
        <a:spcAft>
          <a:spcPct val="0"/>
        </a:spcAft>
        <a:defRPr sz="4400" b="1">
          <a:solidFill>
            <a:schemeClr val="bg1"/>
          </a:solidFill>
          <a:latin typeface="Arial" charset="0"/>
          <a:ea typeface="黑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194" name="Picture 79" descr="dd"/>
          <p:cNvPicPr>
            <a:picLocks noChangeAspect="1" noChangeArrowheads="1"/>
          </p:cNvPicPr>
          <p:nvPr/>
        </p:nvPicPr>
        <p:blipFill>
          <a:blip r:embed="rId2" cstate="print"/>
          <a:srcRect/>
          <a:stretch>
            <a:fillRect/>
          </a:stretch>
        </p:blipFill>
        <p:spPr bwMode="auto">
          <a:xfrm>
            <a:off x="0" y="6224607"/>
            <a:ext cx="12203644" cy="636587"/>
          </a:xfrm>
          <a:prstGeom prst="rect">
            <a:avLst/>
          </a:prstGeom>
          <a:noFill/>
          <a:ln w="9525">
            <a:noFill/>
            <a:miter lim="800000"/>
            <a:headEnd/>
            <a:tailEnd/>
          </a:ln>
        </p:spPr>
      </p:pic>
      <p:sp>
        <p:nvSpPr>
          <p:cNvPr id="154" name="Text Box 8"/>
          <p:cNvSpPr txBox="1">
            <a:spLocks noChangeArrowheads="1"/>
          </p:cNvSpPr>
          <p:nvPr/>
        </p:nvSpPr>
        <p:spPr bwMode="auto">
          <a:xfrm>
            <a:off x="1007808" y="6451601"/>
            <a:ext cx="2532337" cy="184666"/>
          </a:xfrm>
          <a:prstGeom prst="rect">
            <a:avLst/>
          </a:prstGeom>
          <a:noFill/>
          <a:ln>
            <a:noFill/>
          </a:ln>
          <a:extLst>
            <a:ext uri="{909E8E84-426E-40DD-AFC4-6F175D3DCCD1}"/>
            <a:ext uri="{91240B29-F687-4F45-9708-019B960494DF}"/>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solidFill>
                  <a:srgbClr val="000000"/>
                </a:solidFill>
                <a:latin typeface="FrutigerNext LT Bold" pitchFamily="34" charset="0"/>
                <a:ea typeface="MS PGothic" pitchFamily="34" charset="-128"/>
              </a:rPr>
              <a:t>HUAWEI TECHNOLOGIES CO., LTD.</a:t>
            </a:r>
          </a:p>
        </p:txBody>
      </p:sp>
      <p:pic>
        <p:nvPicPr>
          <p:cNvPr id="8196" name="Picture 9" descr="8"/>
          <p:cNvPicPr>
            <a:picLocks noChangeAspect="1" noChangeArrowheads="1"/>
          </p:cNvPicPr>
          <p:nvPr/>
        </p:nvPicPr>
        <p:blipFill>
          <a:blip r:embed="rId3" cstate="print"/>
          <a:srcRect/>
          <a:stretch>
            <a:fillRect/>
          </a:stretch>
        </p:blipFill>
        <p:spPr bwMode="auto">
          <a:xfrm>
            <a:off x="10014441" y="6386532"/>
            <a:ext cx="1748822" cy="312737"/>
          </a:xfrm>
          <a:prstGeom prst="rect">
            <a:avLst/>
          </a:prstGeom>
          <a:noFill/>
          <a:ln w="9525">
            <a:noFill/>
            <a:miter lim="800000"/>
            <a:headEnd/>
            <a:tailEnd/>
          </a:ln>
        </p:spPr>
      </p:pic>
      <p:sp>
        <p:nvSpPr>
          <p:cNvPr id="8197" name="Rectangle 13"/>
          <p:cNvSpPr>
            <a:spLocks noGrp="1" noChangeArrowheads="1"/>
          </p:cNvSpPr>
          <p:nvPr>
            <p:ph type="title"/>
          </p:nvPr>
        </p:nvSpPr>
        <p:spPr bwMode="auto">
          <a:xfrm>
            <a:off x="1007796" y="325440"/>
            <a:ext cx="10179584"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zh-CN" altLang="en-US" smtClean="0"/>
              <a:t>单击此处编辑母版标题样式</a:t>
            </a:r>
          </a:p>
        </p:txBody>
      </p:sp>
      <p:sp>
        <p:nvSpPr>
          <p:cNvPr id="8199" name="Rectangle 68"/>
          <p:cNvSpPr>
            <a:spLocks noGrp="1" noChangeArrowheads="1"/>
          </p:cNvSpPr>
          <p:nvPr>
            <p:ph type="body" idx="1"/>
          </p:nvPr>
        </p:nvSpPr>
        <p:spPr bwMode="auto">
          <a:xfrm>
            <a:off x="1007796" y="1628779"/>
            <a:ext cx="10179584"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4165"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英文标题</a:t>
            </a:r>
            <a:r>
              <a:rPr lang="en-US" altLang="zh-CN" sz="1100" dirty="0">
                <a:solidFill>
                  <a:srgbClr val="FFFFFF"/>
                </a:solidFill>
                <a:ea typeface="宋体" charset="-122"/>
              </a:rPr>
              <a:t>:32-35pt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Medium</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中文标题</a:t>
            </a:r>
            <a:r>
              <a:rPr lang="en-US" altLang="zh-CN" sz="1100" dirty="0">
                <a:solidFill>
                  <a:srgbClr val="FFFFFF"/>
                </a:solidFill>
                <a:ea typeface="宋体" charset="-122"/>
              </a:rPr>
              <a:t>:30-32pt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黑体</a:t>
            </a: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英文正文</a:t>
            </a:r>
            <a:r>
              <a:rPr lang="en-US" altLang="zh-CN" sz="1100" dirty="0">
                <a:solidFill>
                  <a:srgbClr val="FFFFFF"/>
                </a:solidFill>
                <a:ea typeface="宋体" charset="-122"/>
              </a:rPr>
              <a:t>:20-22pt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 </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 :18pt  </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Regular</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中文正文</a:t>
            </a:r>
            <a:r>
              <a:rPr lang="en-US" altLang="zh-CN" sz="1100" dirty="0">
                <a:solidFill>
                  <a:srgbClr val="FFFFFF"/>
                </a:solidFill>
                <a:ea typeface="宋体" charset="-122"/>
              </a:rPr>
              <a:t>:18-20pt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):18pt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细黑体</a:t>
            </a:r>
            <a:r>
              <a:rPr lang="zh-CN" altLang="en-US" sz="1100" b="1" dirty="0">
                <a:solidFill>
                  <a:srgbClr val="FFFFFF"/>
                </a:solidFill>
                <a:latin typeface="Arial" charset="0"/>
                <a:ea typeface="华文细黑" pitchFamily="2" charset="-122"/>
              </a:rPr>
              <a:t> </a:t>
            </a:r>
          </a:p>
        </p:txBody>
      </p:sp>
      <p:grpSp>
        <p:nvGrpSpPr>
          <p:cNvPr id="2" name="Group 16"/>
          <p:cNvGrpSpPr>
            <a:grpSpLocks/>
          </p:cNvGrpSpPr>
          <p:nvPr/>
        </p:nvGrpSpPr>
        <p:grpSpPr bwMode="auto">
          <a:xfrm>
            <a:off x="12436538" y="3511550"/>
            <a:ext cx="1225870" cy="3224212"/>
            <a:chOff x="5839" y="2251"/>
            <a:chExt cx="579" cy="2031"/>
          </a:xfrm>
        </p:grpSpPr>
        <p:sp>
          <p:nvSpPr>
            <p:cNvPr id="10253" name="Rectangle 17"/>
            <p:cNvSpPr>
              <a:spLocks noChangeArrowheads="1"/>
            </p:cNvSpPr>
            <p:nvPr userDrawn="1"/>
          </p:nvSpPr>
          <p:spPr bwMode="auto">
            <a:xfrm>
              <a:off x="5839" y="3143"/>
              <a:ext cx="579" cy="233"/>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a:solidFill>
                  <a:srgbClr val="000000"/>
                </a:solidFill>
                <a:ea typeface="宋体" charset="-122"/>
              </a:endParaRPr>
            </a:p>
          </p:txBody>
        </p:sp>
        <p:grpSp>
          <p:nvGrpSpPr>
            <p:cNvPr id="3"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4"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5"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6"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7"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8"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9"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0"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1"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2"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3"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4"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5"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sp>
        <p:nvSpPr>
          <p:cNvPr id="10251" name="Rectangle 83"/>
          <p:cNvSpPr>
            <a:spLocks noChangeArrowheads="1"/>
          </p:cNvSpPr>
          <p:nvPr/>
        </p:nvSpPr>
        <p:spPr bwMode="auto">
          <a:xfrm>
            <a:off x="12339159" y="1341439"/>
            <a:ext cx="1590031" cy="1333559"/>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ea typeface="宋体" charset="-122"/>
              </a:rPr>
              <a:t>配色参考方案：</a:t>
            </a:r>
          </a:p>
          <a:p>
            <a:pPr eaLnBrk="0" hangingPunct="0">
              <a:lnSpc>
                <a:spcPct val="120000"/>
              </a:lnSpc>
              <a:spcBef>
                <a:spcPct val="20000"/>
              </a:spcBef>
              <a:buFont typeface="Arial" charset="0"/>
              <a:buNone/>
              <a:defRPr/>
            </a:pPr>
            <a:r>
              <a:rPr lang="zh-CN" altLang="en-US" sz="1100">
                <a:solidFill>
                  <a:srgbClr val="FFFFFF"/>
                </a:solidFill>
                <a:ea typeface="宋体" charset="-122"/>
              </a:rPr>
              <a:t>建议同一页面内不超过四种颜色，以下是</a:t>
            </a:r>
            <a:r>
              <a:rPr lang="en-US" altLang="zh-CN" sz="1100">
                <a:solidFill>
                  <a:srgbClr val="FFFFFF"/>
                </a:solidFill>
                <a:ea typeface="宋体" charset="-122"/>
              </a:rPr>
              <a:t>13</a:t>
            </a:r>
            <a:r>
              <a:rPr lang="zh-CN" altLang="en-US" sz="1100">
                <a:solidFill>
                  <a:srgbClr val="FFFFFF"/>
                </a:solidFill>
                <a:ea typeface="宋体" charset="-122"/>
              </a:rPr>
              <a:t>组配色方案，同一页面内只选择一组使用。（仅供参考）</a:t>
            </a:r>
          </a:p>
        </p:txBody>
      </p:sp>
      <p:sp>
        <p:nvSpPr>
          <p:cNvPr id="10252" name="Rectangle 84"/>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a:lnSpc>
                <a:spcPct val="120000"/>
              </a:lnSpc>
              <a:buClr>
                <a:srgbClr val="777777"/>
              </a:buClr>
              <a:buSzPct val="60000"/>
              <a:buFont typeface="Wingdings" pitchFamily="2" charset="2"/>
              <a:buNone/>
              <a:defRPr/>
            </a:pPr>
            <a:r>
              <a:rPr lang="zh-CN" altLang="en-US" sz="1100">
                <a:solidFill>
                  <a:srgbClr val="FFFFFF"/>
                </a:solidFill>
                <a:ea typeface="宋体" charset="-122"/>
              </a:rPr>
              <a:t>客户或者合作伙伴的标志放在右上角</a:t>
            </a:r>
            <a:r>
              <a:rPr lang="en-US" altLang="zh-CN" sz="1100">
                <a:solidFill>
                  <a:srgbClr val="FFFFFF"/>
                </a:solidFill>
                <a:ea typeface="宋体" charset="-122"/>
              </a:rPr>
              <a:t>.</a:t>
            </a:r>
            <a:endParaRPr lang="zh-CN" altLang="en-US" sz="1100">
              <a:solidFill>
                <a:srgbClr val="FFFFFF"/>
              </a:solidFill>
              <a:ea typeface="宋体" charset="-122"/>
            </a:endParaRPr>
          </a:p>
        </p:txBody>
      </p:sp>
      <p:sp>
        <p:nvSpPr>
          <p:cNvPr id="6149" name="Rectangle 5"/>
          <p:cNvSpPr>
            <a:spLocks noChangeArrowheads="1"/>
          </p:cNvSpPr>
          <p:nvPr/>
        </p:nvSpPr>
        <p:spPr bwMode="auto">
          <a:xfrm>
            <a:off x="8483693" y="6489719"/>
            <a:ext cx="2796844" cy="455613"/>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000000"/>
                </a:solidFill>
                <a:latin typeface="FrutigerNext LT Bold" pitchFamily="34" charset="0"/>
                <a:ea typeface="ＭＳ Ｐゴシック" pitchFamily="34" charset="-128"/>
              </a:rPr>
              <a:t>Page </a:t>
            </a:r>
            <a:fld id="{52A5D625-72FF-4364-B088-B7F11232586A}" type="slidenum">
              <a:rPr lang="de-DE" altLang="zh-CN" sz="1200">
                <a:solidFill>
                  <a:srgbClr val="000000"/>
                </a:solidFill>
                <a:latin typeface="FrutigerNext LT Bold" pitchFamily="34" charset="0"/>
                <a:ea typeface="ＭＳ Ｐゴシック" pitchFamily="34" charset="-128"/>
              </a:rPr>
              <a:pPr eaLnBrk="0" hangingPunct="0">
                <a:lnSpc>
                  <a:spcPct val="85000"/>
                </a:lnSpc>
                <a:defRPr/>
              </a:pPr>
              <a:t>‹#›</a:t>
            </a:fld>
            <a:endParaRPr lang="en-GB" altLang="zh-CN" sz="1200">
              <a:solidFill>
                <a:srgbClr val="000000"/>
              </a:solidFill>
              <a:latin typeface="FrutigerNext LT Bold" pitchFamily="34" charset="0"/>
              <a:ea typeface="ＭＳ Ｐゴシック" pitchFamily="34" charset="-128"/>
            </a:endParaRPr>
          </a:p>
        </p:txBody>
      </p:sp>
      <p:sp>
        <p:nvSpPr>
          <p:cNvPr id="79" name="Rectangle 21"/>
          <p:cNvSpPr>
            <a:spLocks noChangeArrowheads="1"/>
          </p:cNvSpPr>
          <p:nvPr/>
        </p:nvSpPr>
        <p:spPr bwMode="auto">
          <a:xfrm>
            <a:off x="4846379" y="6463220"/>
            <a:ext cx="2085332" cy="153888"/>
          </a:xfrm>
          <a:prstGeom prst="rect">
            <a:avLst/>
          </a:prstGeom>
          <a:noFill/>
          <a:ln w="9525" algn="ctr">
            <a:noFill/>
            <a:miter lim="800000"/>
            <a:headEnd/>
            <a:tailEnd/>
          </a:ln>
          <a:effectLst/>
        </p:spPr>
        <p:txBody>
          <a:bodyPr wrap="none" lIns="80082" tIns="0" rIns="80082" bIns="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801688" eaLnBrk="0" hangingPunct="0">
              <a:defRPr/>
            </a:pPr>
            <a:r>
              <a:rPr lang="zh-CN" altLang="en-US" sz="1000" dirty="0" smtClean="0">
                <a:solidFill>
                  <a:srgbClr val="000000"/>
                </a:solidFill>
                <a:latin typeface="Arial"/>
              </a:rPr>
              <a:t>华为保密信息，未经授权禁止扩散</a:t>
            </a:r>
            <a:endParaRPr lang="en-US" altLang="zh-CN" sz="1000" dirty="0">
              <a:solidFill>
                <a:srgbClr val="000000"/>
              </a:solidFill>
              <a:latin typeface="FrutigerNext LT Bold" pitchFamily="34" charset="0"/>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ea"/>
          <a:ea typeface="+mn-ea"/>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ea"/>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ea"/>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ea"/>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mn-ea"/>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2.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42.xml"/><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42.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902" name="矩形 30"/>
          <p:cNvSpPr>
            <a:spLocks noGrp="1" noChangeArrowheads="1"/>
          </p:cNvSpPr>
          <p:nvPr>
            <p:ph type="title"/>
          </p:nvPr>
        </p:nvSpPr>
        <p:spPr>
          <a:xfrm>
            <a:off x="1097280" y="2429950"/>
            <a:ext cx="9967863" cy="2043513"/>
          </a:xfrm>
          <a:prstGeom prst="rect">
            <a:avLst/>
          </a:prstGeom>
        </p:spPr>
        <p:txBody>
          <a:bodyPr/>
          <a:lstStyle/>
          <a:p>
            <a:pPr fontAlgn="auto"/>
            <a:r>
              <a:rPr lang="en-US" altLang="zh-CN" sz="4000" b="0" dirty="0" smtClean="0">
                <a:solidFill>
                  <a:schemeClr val="tx1"/>
                </a:solidFill>
              </a:rPr>
              <a:t>Motivation for Multi-Carrier enhancements for UMTS</a:t>
            </a:r>
            <a:endParaRPr lang="zh-CN" altLang="zh-CN" sz="4000" b="0" dirty="0">
              <a:solidFill>
                <a:schemeClr val="tx1"/>
              </a:solidFill>
            </a:endParaRPr>
          </a:p>
        </p:txBody>
      </p:sp>
      <p:sp>
        <p:nvSpPr>
          <p:cNvPr id="3" name="矩形 30"/>
          <p:cNvSpPr txBox="1">
            <a:spLocks noChangeArrowheads="1"/>
          </p:cNvSpPr>
          <p:nvPr/>
        </p:nvSpPr>
        <p:spPr>
          <a:xfrm>
            <a:off x="1826886" y="5058714"/>
            <a:ext cx="8769750" cy="1288297"/>
          </a:xfrm>
          <a:prstGeom prst="rect">
            <a:avLst/>
          </a:prstGeom>
        </p:spPr>
        <p:txBody>
          <a:bodyPr/>
          <a:lstStyle/>
          <a:p>
            <a:pPr algn="ctr">
              <a:lnSpc>
                <a:spcPct val="140000"/>
              </a:lnSpc>
              <a:spcBef>
                <a:spcPts val="4200"/>
              </a:spcBef>
              <a:defRPr/>
            </a:pPr>
            <a:r>
              <a:rPr kumimoji="0" lang="en-US" altLang="zh-CN" sz="2800" i="0" u="none" strike="noStrike" kern="0" cap="none" spc="0" normalizeH="0" baseline="0" noProof="0" dirty="0" smtClean="0">
                <a:ln>
                  <a:noFill/>
                </a:ln>
                <a:effectLst/>
                <a:uLnTx/>
                <a:uFillTx/>
                <a:latin typeface="+mj-lt"/>
                <a:ea typeface="+mj-ea"/>
                <a:cs typeface="Arial" pitchFamily="34" charset="0"/>
              </a:rPr>
              <a:t>Huawei, HiSilicon, </a:t>
            </a:r>
            <a:r>
              <a:rPr kumimoji="0" lang="en-US" altLang="zh-CN" sz="2800" i="0" u="none" strike="noStrike" kern="0" cap="none" spc="0" normalizeH="0" baseline="0" noProof="0" smtClean="0">
                <a:ln>
                  <a:noFill/>
                </a:ln>
                <a:effectLst/>
                <a:uLnTx/>
                <a:uFillTx/>
                <a:latin typeface="+mj-lt"/>
                <a:ea typeface="+mj-ea"/>
                <a:cs typeface="Arial" pitchFamily="34" charset="0"/>
              </a:rPr>
              <a:t>China Unicom</a:t>
            </a:r>
            <a:endParaRPr kumimoji="0" lang="zh-CN" altLang="zh-CN" sz="2800" i="1" u="none" strike="noStrike" kern="0" cap="none" spc="0" normalizeH="0" baseline="0" noProof="0" dirty="0">
              <a:ln>
                <a:noFill/>
              </a:ln>
              <a:effectLst/>
              <a:uLnTx/>
              <a:uFillTx/>
              <a:latin typeface="+mj-lt"/>
              <a:ea typeface="隶书" pitchFamily="49" charset="-122"/>
              <a:cs typeface="+mj-cs"/>
            </a:endParaRPr>
          </a:p>
        </p:txBody>
      </p:sp>
      <p:sp>
        <p:nvSpPr>
          <p:cNvPr id="14337" name="Rectangle 1"/>
          <p:cNvSpPr>
            <a:spLocks noChangeArrowheads="1"/>
          </p:cNvSpPr>
          <p:nvPr/>
        </p:nvSpPr>
        <p:spPr bwMode="auto">
          <a:xfrm>
            <a:off x="89940" y="208371"/>
            <a:ext cx="11931471" cy="166199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GB" altLang="zh-CN" b="1" dirty="0" smtClean="0"/>
              <a:t>3GPP TSG RAN Meeting #70							</a:t>
            </a:r>
            <a:r>
              <a:rPr lang="en-GB" altLang="zh-CN" b="1" i="1" dirty="0" smtClean="0"/>
              <a:t>		</a:t>
            </a:r>
            <a:r>
              <a:rPr lang="en-GB" altLang="zh-CN" b="1" dirty="0" smtClean="0"/>
              <a:t>RP-151894</a:t>
            </a:r>
            <a:endParaRPr lang="zh-CN" altLang="zh-CN" dirty="0" smtClean="0"/>
          </a:p>
          <a:p>
            <a:r>
              <a:rPr lang="en-GB" altLang="zh-CN" b="1" dirty="0" err="1" smtClean="0"/>
              <a:t>Sitges</a:t>
            </a:r>
            <a:r>
              <a:rPr lang="en-GB" altLang="zh-CN" b="1" dirty="0" smtClean="0"/>
              <a:t>, Spain, December 7 - 10, 2015 	</a:t>
            </a:r>
            <a:endParaRPr kumimoji="0" lang="en-US" altLang="zh-CN" b="1" i="0" u="none" strike="noStrike" cap="none" normalizeH="0" baseline="0" dirty="0" smtClean="0">
              <a:ln>
                <a:noFill/>
              </a:ln>
              <a:solidFill>
                <a:schemeClr val="tx1"/>
              </a:solidFill>
              <a:effectLst/>
              <a:latin typeface="Arial" pitchFamily="34" charset="0"/>
              <a:ea typeface="宋体" pitchFamily="2" charset="-122"/>
              <a:cs typeface="Arial" pitchFamily="34" charset="0"/>
            </a:endParaRPr>
          </a:p>
          <a:p>
            <a:endParaRPr lang="en-US" altLang="zh-CN" sz="600" b="1" dirty="0" smtClean="0">
              <a:latin typeface="Arial" pitchFamily="34" charset="0"/>
              <a:ea typeface="宋体" pitchFamily="2" charset="-122"/>
              <a:cs typeface="Arial" pitchFamily="34" charset="0"/>
            </a:endParaRPr>
          </a:p>
          <a:p>
            <a:r>
              <a:rPr lang="en-US" altLang="zh-CN" sz="1600" b="1" dirty="0" smtClean="0">
                <a:latin typeface="Arial" pitchFamily="34" charset="0"/>
                <a:ea typeface="宋体" pitchFamily="2" charset="-122"/>
                <a:cs typeface="Arial" pitchFamily="34" charset="0"/>
              </a:rPr>
              <a:t>Document for: Discussion</a:t>
            </a:r>
          </a:p>
          <a:p>
            <a:r>
              <a:rPr lang="en-US" altLang="zh-CN" sz="1600" b="1" dirty="0" smtClean="0">
                <a:latin typeface="Arial" pitchFamily="34" charset="0"/>
                <a:ea typeface="宋体" pitchFamily="2" charset="-122"/>
                <a:cs typeface="Arial" pitchFamily="34" charset="0"/>
              </a:rPr>
              <a:t>Agenda Item: 14.1.1</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2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mc:AlternateContent xmlns:mc="http://schemas.openxmlformats.org/markup-compatibility/2006">
    <mc:Choice xmlns="" xmlns:p14="http://schemas.microsoft.com/office/powerpoint/2010/main" Requires="p14">
      <p:transition p14:dur="0" advClick="0" advTm="6000"/>
    </mc:Choice>
    <mc:Fallback>
      <p:transition advClick="0" advTm="600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7796" y="188641"/>
            <a:ext cx="10659861" cy="1039268"/>
          </a:xfrm>
        </p:spPr>
        <p:txBody>
          <a:bodyPr/>
          <a:lstStyle/>
          <a:p>
            <a:r>
              <a:rPr lang="en-US" b="0" dirty="0" smtClean="0">
                <a:solidFill>
                  <a:schemeClr val="tx1"/>
                </a:solidFill>
                <a:ea typeface="SimHei" pitchFamily="2" charset="-122"/>
              </a:rPr>
              <a:t>Background and Motivation</a:t>
            </a:r>
            <a:r>
              <a:rPr lang="en-US" b="0" dirty="0" smtClean="0">
                <a:solidFill>
                  <a:srgbClr val="990000"/>
                </a:solidFill>
                <a:ea typeface="SimHei" pitchFamily="2" charset="-122"/>
              </a:rPr>
              <a:t/>
            </a:r>
            <a:br>
              <a:rPr lang="en-US" b="0" dirty="0" smtClean="0">
                <a:solidFill>
                  <a:srgbClr val="990000"/>
                </a:solidFill>
                <a:ea typeface="SimHei" pitchFamily="2" charset="-122"/>
              </a:rPr>
            </a:br>
            <a:endParaRPr lang="en-US" sz="2400" b="0" dirty="0">
              <a:solidFill>
                <a:schemeClr val="tx1"/>
              </a:solidFill>
            </a:endParaRPr>
          </a:p>
        </p:txBody>
      </p:sp>
      <p:sp>
        <p:nvSpPr>
          <p:cNvPr id="3" name="Content Placeholder 2"/>
          <p:cNvSpPr>
            <a:spLocks noGrp="1"/>
          </p:cNvSpPr>
          <p:nvPr>
            <p:ph idx="1"/>
          </p:nvPr>
        </p:nvSpPr>
        <p:spPr>
          <a:xfrm>
            <a:off x="335446" y="1075765"/>
            <a:ext cx="11496669" cy="5447698"/>
          </a:xfrm>
        </p:spPr>
        <p:txBody>
          <a:bodyPr/>
          <a:lstStyle/>
          <a:p>
            <a:pPr>
              <a:spcBef>
                <a:spcPts val="800"/>
              </a:spcBef>
              <a:defRPr/>
            </a:pPr>
            <a:r>
              <a:rPr lang="en-US" altLang="zh-CN" sz="2400" dirty="0" smtClean="0">
                <a:cs typeface="Calibri" pitchFamily="34" charset="0"/>
              </a:rPr>
              <a:t>Background</a:t>
            </a:r>
          </a:p>
          <a:p>
            <a:pPr marL="800100" lvl="2" indent="-342900">
              <a:spcBef>
                <a:spcPts val="800"/>
              </a:spcBef>
              <a:buFont typeface="Arial" pitchFamily="34" charset="0"/>
              <a:buChar char="‒"/>
              <a:defRPr/>
            </a:pPr>
            <a:r>
              <a:rPr lang="en-US" altLang="zh-CN" sz="2000" dirty="0" smtClean="0">
                <a:cs typeface="Calibri" pitchFamily="34" charset="0"/>
              </a:rPr>
              <a:t>With part of the UMTS spectrum being </a:t>
            </a:r>
            <a:r>
              <a:rPr lang="en-US" altLang="zh-CN" sz="2000" dirty="0" err="1" smtClean="0">
                <a:cs typeface="Calibri" pitchFamily="34" charset="0"/>
              </a:rPr>
              <a:t>refarmed</a:t>
            </a:r>
            <a:r>
              <a:rPr lang="en-US" altLang="zh-CN" sz="2000" dirty="0" smtClean="0">
                <a:cs typeface="Calibri" pitchFamily="34" charset="0"/>
              </a:rPr>
              <a:t> to LTE, </a:t>
            </a:r>
            <a:r>
              <a:rPr kumimoji="1" lang="en-US" altLang="zh-CN" sz="2000" kern="1200" dirty="0" smtClean="0">
                <a:ea typeface="MS PGothic" pitchFamily="34" charset="-128"/>
              </a:rPr>
              <a:t>many UMTS networks might be operated with several small pieces of bandwidth on different bands, providing basic coverage and voice service.</a:t>
            </a:r>
            <a:endParaRPr lang="en-US" altLang="zh-CN" sz="2000" dirty="0" smtClean="0">
              <a:cs typeface="Calibri" pitchFamily="34" charset="0"/>
            </a:endParaRPr>
          </a:p>
          <a:p>
            <a:pPr marL="800100" lvl="2" indent="-342900">
              <a:spcBef>
                <a:spcPts val="800"/>
              </a:spcBef>
              <a:buFont typeface="Arial" pitchFamily="34" charset="0"/>
              <a:buChar char="‒"/>
              <a:defRPr/>
            </a:pPr>
            <a:r>
              <a:rPr lang="en-US" altLang="zh-CN" sz="2000" dirty="0" smtClean="0">
                <a:cs typeface="Calibri" pitchFamily="34" charset="0"/>
              </a:rPr>
              <a:t>Deployments in different bands would raise new requirements for carrier aggregation</a:t>
            </a:r>
          </a:p>
          <a:p>
            <a:pPr marL="800100" lvl="2" indent="-342900">
              <a:spcBef>
                <a:spcPts val="800"/>
              </a:spcBef>
              <a:buFont typeface="Arial" pitchFamily="34" charset="0"/>
              <a:buChar char="‒"/>
              <a:defRPr/>
            </a:pPr>
            <a:endParaRPr lang="en-US" altLang="zh-CN" sz="2000" dirty="0" smtClean="0">
              <a:cs typeface="Calibri" pitchFamily="34" charset="0"/>
            </a:endParaRPr>
          </a:p>
          <a:p>
            <a:pPr marL="400050" lvl="1" indent="-342900">
              <a:spcBef>
                <a:spcPts val="800"/>
              </a:spcBef>
              <a:buFont typeface="Arial" pitchFamily="34" charset="0"/>
              <a:buChar char="•"/>
              <a:defRPr/>
            </a:pPr>
            <a:r>
              <a:rPr lang="en-US" altLang="zh-CN" sz="2400" dirty="0" smtClean="0">
                <a:cs typeface="Calibri" pitchFamily="34" charset="0"/>
              </a:rPr>
              <a:t>Motivation</a:t>
            </a:r>
          </a:p>
          <a:p>
            <a:pPr marL="800100" lvl="2" indent="-342900">
              <a:spcBef>
                <a:spcPts val="800"/>
              </a:spcBef>
              <a:buFont typeface="Arial" pitchFamily="34" charset="0"/>
              <a:buChar char="•"/>
              <a:defRPr/>
            </a:pPr>
            <a:r>
              <a:rPr lang="en-US" altLang="zh-CN" sz="2000" dirty="0" smtClean="0">
                <a:cs typeface="Calibri" pitchFamily="34" charset="0"/>
              </a:rPr>
              <a:t>Introduce support for new Multi-Carrier scenarios in which coverage is different for different carriers due to the different bands</a:t>
            </a:r>
          </a:p>
          <a:p>
            <a:pPr marL="800100" lvl="2" indent="-342900">
              <a:spcBef>
                <a:spcPts val="800"/>
              </a:spcBef>
              <a:buFont typeface="Arial" pitchFamily="34" charset="0"/>
              <a:buChar char="•"/>
              <a:defRPr/>
            </a:pPr>
            <a:r>
              <a:rPr lang="en-US" altLang="zh-CN" sz="2000" dirty="0" smtClean="0">
                <a:cs typeface="Calibri" pitchFamily="34" charset="0"/>
              </a:rPr>
              <a:t>Enhance Multi-Carrier operation for inter-site deployments</a:t>
            </a:r>
          </a:p>
          <a:p>
            <a:pPr marL="800100" lvl="2" indent="-342900">
              <a:spcBef>
                <a:spcPts val="800"/>
              </a:spcBef>
              <a:buFont typeface="Arial" pitchFamily="34" charset="0"/>
              <a:buChar char="•"/>
              <a:defRPr/>
            </a:pPr>
            <a:endParaRPr lang="en-US" altLang="zh-CN" sz="2000" dirty="0" smtClean="0">
              <a:cs typeface="Calibri" pitchFamily="34" charset="0"/>
            </a:endParaRPr>
          </a:p>
          <a:p>
            <a:pPr marL="800100" lvl="2" indent="-342900">
              <a:spcBef>
                <a:spcPts val="800"/>
              </a:spcBef>
              <a:buFont typeface="Arial" pitchFamily="34" charset="0"/>
              <a:buChar char="•"/>
              <a:defRPr/>
            </a:pPr>
            <a:endParaRPr lang="en-US" altLang="zh-CN" sz="2000" dirty="0" smtClean="0">
              <a:cs typeface="Calibri" pitchFamily="34" charset="0"/>
            </a:endParaRPr>
          </a:p>
          <a:p>
            <a:pPr marL="800100" lvl="2" indent="-342900">
              <a:spcBef>
                <a:spcPts val="800"/>
              </a:spcBef>
              <a:buFont typeface="Arial" pitchFamily="34" charset="0"/>
              <a:buChar char="‒"/>
              <a:defRPr/>
            </a:pPr>
            <a:endParaRPr lang="en-US" altLang="zh-CN" sz="2000" dirty="0" smtClean="0">
              <a:cs typeface="Calibri" pitchFamily="34" charset="0"/>
            </a:endParaRPr>
          </a:p>
        </p:txBody>
      </p:sp>
    </p:spTree>
  </p:cSld>
  <p:clrMapOvr>
    <a:masterClrMapping/>
  </p:clrMapOvr>
  <p:transition advClick="0" advTm="8000">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7796" y="188641"/>
            <a:ext cx="10659861" cy="1039268"/>
          </a:xfrm>
        </p:spPr>
        <p:txBody>
          <a:bodyPr/>
          <a:lstStyle/>
          <a:p>
            <a:r>
              <a:rPr lang="en-US" b="0" dirty="0" smtClean="0">
                <a:solidFill>
                  <a:schemeClr val="tx1"/>
                </a:solidFill>
                <a:ea typeface="SimHei" pitchFamily="2" charset="-122"/>
              </a:rPr>
              <a:t>Proposed SI Objective 1</a:t>
            </a:r>
            <a:r>
              <a:rPr lang="en-US" dirty="0" smtClean="0">
                <a:solidFill>
                  <a:srgbClr val="990000"/>
                </a:solidFill>
                <a:ea typeface="SimHei" pitchFamily="2" charset="-122"/>
              </a:rPr>
              <a:t/>
            </a:r>
            <a:br>
              <a:rPr lang="en-US" dirty="0" smtClean="0">
                <a:solidFill>
                  <a:srgbClr val="990000"/>
                </a:solidFill>
                <a:ea typeface="SimHei" pitchFamily="2" charset="-122"/>
              </a:rPr>
            </a:br>
            <a:endParaRPr lang="en-US" sz="2400" dirty="0">
              <a:solidFill>
                <a:schemeClr val="tx1"/>
              </a:solidFill>
            </a:endParaRPr>
          </a:p>
        </p:txBody>
      </p:sp>
      <p:sp>
        <p:nvSpPr>
          <p:cNvPr id="5" name="Content Placeholder 2"/>
          <p:cNvSpPr txBox="1">
            <a:spLocks/>
          </p:cNvSpPr>
          <p:nvPr/>
        </p:nvSpPr>
        <p:spPr>
          <a:xfrm>
            <a:off x="763156" y="1048008"/>
            <a:ext cx="11039742" cy="5208262"/>
          </a:xfrm>
          <a:prstGeom prst="rect">
            <a:avLst/>
          </a:prstGeom>
        </p:spPr>
        <p:txBody>
          <a:bodyPr/>
          <a:lstStyle/>
          <a:p>
            <a:pPr marL="342900" indent="-342900">
              <a:spcBef>
                <a:spcPts val="800"/>
              </a:spcBef>
              <a:buFontTx/>
              <a:buChar char="•"/>
              <a:defRPr/>
            </a:pPr>
            <a:r>
              <a:rPr lang="en-US" altLang="zh-CN" sz="2400" dirty="0" smtClean="0">
                <a:latin typeface="+mn-lt"/>
                <a:ea typeface="+mn-ea"/>
                <a:cs typeface="Calibri" pitchFamily="34" charset="0"/>
              </a:rPr>
              <a:t>Scenario 1</a:t>
            </a:r>
          </a:p>
          <a:p>
            <a:pPr marL="800100" lvl="1" indent="-342900" fontAlgn="auto">
              <a:spcBef>
                <a:spcPct val="20000"/>
              </a:spcBef>
              <a:buFontTx/>
              <a:buChar char="•"/>
              <a:defRPr/>
            </a:pPr>
            <a:r>
              <a:rPr lang="en-US" altLang="zh-CN" dirty="0" smtClean="0">
                <a:cs typeface="Calibri" pitchFamily="34" charset="0"/>
              </a:rPr>
              <a:t>Intra-site Dual-Carrier deployment </a:t>
            </a:r>
          </a:p>
          <a:p>
            <a:pPr marL="800100" lvl="1" indent="-342900" fontAlgn="auto">
              <a:spcBef>
                <a:spcPct val="20000"/>
              </a:spcBef>
              <a:buFontTx/>
              <a:buChar char="•"/>
              <a:defRPr/>
            </a:pPr>
            <a:r>
              <a:rPr lang="en-US" altLang="zh-CN" dirty="0" smtClean="0">
                <a:cs typeface="Calibri" pitchFamily="34" charset="0"/>
              </a:rPr>
              <a:t>Simultaneous 2 ms &amp; 10 ms transmission over two carriers</a:t>
            </a:r>
            <a:endParaRPr kumimoji="0" lang="en-US" altLang="zh-CN" b="0" i="0" u="none" strike="noStrike" kern="0" cap="none" spc="0" normalizeH="0" baseline="0" noProof="0" dirty="0" smtClean="0">
              <a:ln>
                <a:noFill/>
              </a:ln>
              <a:solidFill>
                <a:schemeClr val="tx1"/>
              </a:solidFill>
              <a:effectLst/>
              <a:uLnTx/>
              <a:uFillTx/>
              <a:latin typeface="+mj-lt"/>
              <a:ea typeface="+mn-ea"/>
              <a:cs typeface="Calibri" pitchFamily="34" charset="0"/>
            </a:endParaRPr>
          </a:p>
          <a:p>
            <a:pPr marL="800100" lvl="1" indent="-342900" fontAlgn="auto">
              <a:spcBef>
                <a:spcPct val="20000"/>
              </a:spcBef>
              <a:buFontTx/>
              <a:buChar char="•"/>
              <a:defRPr/>
            </a:pPr>
            <a:endParaRPr lang="en-US" altLang="zh-CN" kern="0" dirty="0" smtClean="0">
              <a:latin typeface="+mj-lt"/>
              <a:ea typeface="+mn-ea"/>
              <a:cs typeface="Calibri" pitchFamily="34" charset="0"/>
            </a:endParaRPr>
          </a:p>
          <a:p>
            <a:pPr marL="800100" lvl="1" indent="-342900" fontAlgn="auto">
              <a:spcBef>
                <a:spcPct val="20000"/>
              </a:spcBef>
              <a:buFontTx/>
              <a:buChar char="•"/>
              <a:defRPr/>
            </a:pPr>
            <a:endParaRPr kumimoji="0" lang="en-US" altLang="zh-CN" b="0" i="0" u="none" strike="noStrike" kern="0" cap="none" spc="0" normalizeH="0" baseline="0" noProof="0" dirty="0" smtClean="0">
              <a:ln>
                <a:noFill/>
              </a:ln>
              <a:solidFill>
                <a:schemeClr val="tx1"/>
              </a:solidFill>
              <a:effectLst/>
              <a:uLnTx/>
              <a:uFillTx/>
              <a:latin typeface="+mj-lt"/>
              <a:ea typeface="+mn-ea"/>
              <a:cs typeface="Calibri" pitchFamily="34" charset="0"/>
            </a:endParaRPr>
          </a:p>
          <a:p>
            <a:pPr marL="800100" lvl="1" indent="-342900" fontAlgn="auto">
              <a:spcBef>
                <a:spcPct val="20000"/>
              </a:spcBef>
              <a:buFontTx/>
              <a:buChar char="•"/>
              <a:defRPr/>
            </a:pPr>
            <a:endParaRPr lang="en-US" altLang="zh-CN" kern="0" dirty="0" smtClean="0">
              <a:latin typeface="+mj-lt"/>
              <a:ea typeface="+mn-ea"/>
              <a:cs typeface="Calibri" pitchFamily="34" charset="0"/>
            </a:endParaRPr>
          </a:p>
          <a:p>
            <a:pPr marL="800100" lvl="1" indent="-342900" fontAlgn="auto">
              <a:spcBef>
                <a:spcPct val="20000"/>
              </a:spcBef>
              <a:buFontTx/>
              <a:buChar char="•"/>
              <a:defRPr/>
            </a:pPr>
            <a:endParaRPr kumimoji="0" lang="en-US" altLang="zh-CN" b="0" i="0" u="none" strike="noStrike" kern="0" cap="none" spc="0" normalizeH="0" baseline="0" noProof="0" dirty="0" smtClean="0">
              <a:ln>
                <a:noFill/>
              </a:ln>
              <a:solidFill>
                <a:schemeClr val="tx1"/>
              </a:solidFill>
              <a:effectLst/>
              <a:uLnTx/>
              <a:uFillTx/>
              <a:latin typeface="+mj-lt"/>
              <a:ea typeface="+mn-ea"/>
              <a:cs typeface="Calibri" pitchFamily="34" charset="0"/>
            </a:endParaRPr>
          </a:p>
          <a:p>
            <a:pPr marL="800100" lvl="1" indent="-342900" fontAlgn="auto">
              <a:spcBef>
                <a:spcPct val="20000"/>
              </a:spcBef>
              <a:buFontTx/>
              <a:buChar char="•"/>
              <a:defRPr/>
            </a:pPr>
            <a:endParaRPr lang="en-US" altLang="zh-CN" kern="0" dirty="0" smtClean="0">
              <a:latin typeface="+mj-lt"/>
              <a:ea typeface="+mn-ea"/>
              <a:cs typeface="Calibri" pitchFamily="34" charset="0"/>
            </a:endParaRPr>
          </a:p>
          <a:p>
            <a:pPr marL="342900" lvl="1" indent="-342900">
              <a:spcBef>
                <a:spcPts val="800"/>
              </a:spcBef>
              <a:buFontTx/>
              <a:buChar char="•"/>
              <a:defRPr/>
            </a:pPr>
            <a:r>
              <a:rPr lang="en-US" altLang="zh-CN" sz="2400" dirty="0" smtClean="0">
                <a:latin typeface="+mn-lt"/>
                <a:ea typeface="+mn-ea"/>
                <a:cs typeface="Calibri" pitchFamily="34" charset="0"/>
              </a:rPr>
              <a:t>Objective</a:t>
            </a:r>
          </a:p>
          <a:p>
            <a:pPr marL="800100" lvl="2" indent="-342900">
              <a:spcBef>
                <a:spcPts val="800"/>
              </a:spcBef>
              <a:buFontTx/>
              <a:buChar char="•"/>
              <a:defRPr/>
            </a:pPr>
            <a:r>
              <a:rPr lang="en-US" altLang="zh-CN" dirty="0" smtClean="0">
                <a:cs typeface="Calibri" pitchFamily="34" charset="0"/>
              </a:rPr>
              <a:t>To study the possible solutions to enable simultaneous 2ms &amp; 10ms transmission for DC-HSUPA operation, so that UE can achieve better performance, trading off between coverage and capacity.</a:t>
            </a:r>
          </a:p>
        </p:txBody>
      </p:sp>
      <p:sp>
        <p:nvSpPr>
          <p:cNvPr id="8" name="Oval 6"/>
          <p:cNvSpPr/>
          <p:nvPr/>
        </p:nvSpPr>
        <p:spPr bwMode="auto">
          <a:xfrm>
            <a:off x="4875275" y="2754132"/>
            <a:ext cx="2511551" cy="1073788"/>
          </a:xfrm>
          <a:prstGeom prst="ellipse">
            <a:avLst/>
          </a:prstGeom>
          <a:ln/>
          <a:extLst>
            <a:ext uri="{909E8E84-426E-40DD-AFC4-6F175D3DCCD1}"/>
            <a:ext uri="{91240B29-F687-4F45-9708-019B960494DF}"/>
            <a:ext uri="{AF507438-7753-43E0-B8FC-AC1667EBCBE1}"/>
          </a:extLst>
        </p:spPr>
        <p:style>
          <a:lnRef idx="0">
            <a:schemeClr val="accent1"/>
          </a:lnRef>
          <a:fillRef idx="3">
            <a:schemeClr val="accent1"/>
          </a:fillRef>
          <a:effectRef idx="3">
            <a:schemeClr val="accent1"/>
          </a:effectRef>
          <a:fontRef idx="minor">
            <a:schemeClr val="lt1"/>
          </a:fontRef>
        </p:style>
        <p:txBody>
          <a:bodyPr anchor="ctr"/>
          <a:lstStyle/>
          <a:p>
            <a:pPr algn="ctr" defTabSz="1066922">
              <a:buClr>
                <a:srgbClr val="CC9900"/>
              </a:buClr>
              <a:defRPr/>
            </a:pPr>
            <a:endParaRPr lang="en-US" sz="1400" baseline="-25000" dirty="0" smtClean="0">
              <a:solidFill>
                <a:schemeClr val="tx1"/>
              </a:solidFill>
              <a:ea typeface="宋体" charset="-122"/>
            </a:endParaRPr>
          </a:p>
          <a:p>
            <a:pPr algn="ctr" defTabSz="1066922">
              <a:buClr>
                <a:srgbClr val="CC9900"/>
              </a:buClr>
              <a:defRPr/>
            </a:pPr>
            <a:endParaRPr lang="en-US" sz="1400" baseline="-25000" dirty="0" smtClean="0">
              <a:solidFill>
                <a:schemeClr val="tx1"/>
              </a:solidFill>
              <a:ea typeface="宋体" charset="-122"/>
            </a:endParaRPr>
          </a:p>
          <a:p>
            <a:pPr algn="ctr" defTabSz="1066922">
              <a:buClr>
                <a:srgbClr val="CC9900"/>
              </a:buClr>
              <a:defRPr/>
            </a:pPr>
            <a:endParaRPr lang="en-US" sz="1400" baseline="-25000" dirty="0" smtClean="0">
              <a:solidFill>
                <a:schemeClr val="tx1"/>
              </a:solidFill>
              <a:ea typeface="宋体" charset="-122"/>
            </a:endParaRPr>
          </a:p>
          <a:p>
            <a:pPr algn="ctr" defTabSz="1066922">
              <a:buClr>
                <a:srgbClr val="CC9900"/>
              </a:buClr>
              <a:defRPr/>
            </a:pPr>
            <a:endParaRPr lang="en-US" sz="1400" baseline="-25000" dirty="0" smtClean="0">
              <a:solidFill>
                <a:schemeClr val="tx1"/>
              </a:solidFill>
              <a:ea typeface="宋体" charset="-122"/>
            </a:endParaRPr>
          </a:p>
          <a:p>
            <a:pPr algn="ctr" defTabSz="1066922">
              <a:buClr>
                <a:srgbClr val="CC9900"/>
              </a:buClr>
              <a:defRPr/>
            </a:pPr>
            <a:endParaRPr lang="en-US" sz="1400" baseline="-25000" dirty="0" smtClean="0">
              <a:solidFill>
                <a:schemeClr val="tx1"/>
              </a:solidFill>
              <a:ea typeface="宋体" charset="-122"/>
            </a:endParaRPr>
          </a:p>
        </p:txBody>
      </p:sp>
      <p:sp>
        <p:nvSpPr>
          <p:cNvPr id="10" name="Oval 8"/>
          <p:cNvSpPr/>
          <p:nvPr/>
        </p:nvSpPr>
        <p:spPr bwMode="auto">
          <a:xfrm>
            <a:off x="5038075" y="2709480"/>
            <a:ext cx="2187388" cy="858464"/>
          </a:xfrm>
          <a:prstGeom prst="ellipse">
            <a:avLst/>
          </a:prstGeom>
          <a:solidFill>
            <a:srgbClr val="92D050"/>
          </a:solidFill>
          <a:ln/>
          <a:extLst>
            <a:ext uri="{909E8E84-426E-40DD-AFC4-6F175D3DCCD1}"/>
            <a:ext uri="{91240B29-F687-4F45-9708-019B960494DF}"/>
            <a:ext uri="{AF507438-7753-43E0-B8FC-AC1667EBCBE1}"/>
          </a:extLst>
        </p:spPr>
        <p:style>
          <a:lnRef idx="2">
            <a:schemeClr val="dk1"/>
          </a:lnRef>
          <a:fillRef idx="1">
            <a:schemeClr val="lt1"/>
          </a:fillRef>
          <a:effectRef idx="0">
            <a:schemeClr val="dk1"/>
          </a:effectRef>
          <a:fontRef idx="minor">
            <a:schemeClr val="dk1"/>
          </a:fontRef>
        </p:style>
        <p:txBody>
          <a:bodyPr anchor="ctr"/>
          <a:lstStyle/>
          <a:p>
            <a:pPr>
              <a:buClr>
                <a:srgbClr val="CC9900"/>
              </a:buClr>
              <a:defRPr/>
            </a:pPr>
            <a:r>
              <a:rPr lang="en-US" altLang="zh-CN" sz="1400" baseline="-25000" dirty="0" smtClean="0">
                <a:solidFill>
                  <a:schemeClr val="tx1"/>
                </a:solidFill>
                <a:ea typeface="宋体" charset="-122"/>
              </a:rPr>
              <a:t>       </a:t>
            </a:r>
          </a:p>
          <a:p>
            <a:pPr>
              <a:buClr>
                <a:srgbClr val="CC9900"/>
              </a:buClr>
              <a:defRPr/>
            </a:pPr>
            <a:r>
              <a:rPr lang="en-US" altLang="zh-CN" sz="1400" baseline="-25000" dirty="0" smtClean="0">
                <a:solidFill>
                  <a:schemeClr val="tx1"/>
                </a:solidFill>
                <a:ea typeface="宋体" charset="-122"/>
              </a:rPr>
              <a:t>                </a:t>
            </a:r>
            <a:endParaRPr lang="en-US" sz="1400" dirty="0">
              <a:solidFill>
                <a:schemeClr val="tx1"/>
              </a:solidFill>
              <a:ea typeface="宋体" charset="-122"/>
            </a:endParaRPr>
          </a:p>
        </p:txBody>
      </p:sp>
      <p:pic>
        <p:nvPicPr>
          <p:cNvPr id="14" name="Picture 6" descr="http://www.wirelessly.org/wp-content/uploads/2011/12/Wireless-Access-Point.png"/>
          <p:cNvPicPr>
            <a:picLocks noChangeAspect="1" noChangeArrowheads="1"/>
          </p:cNvPicPr>
          <p:nvPr/>
        </p:nvPicPr>
        <p:blipFill>
          <a:blip r:embed="rId3" cstate="print"/>
          <a:srcRect/>
          <a:stretch>
            <a:fillRect/>
          </a:stretch>
        </p:blipFill>
        <p:spPr bwMode="auto">
          <a:xfrm>
            <a:off x="5933144" y="2241168"/>
            <a:ext cx="395847" cy="600729"/>
          </a:xfrm>
          <a:prstGeom prst="rect">
            <a:avLst/>
          </a:prstGeom>
          <a:ln>
            <a:noFill/>
          </a:ln>
          <a:effectLst>
            <a:outerShdw blurRad="292100" dist="139700" dir="2700000" algn="tl" rotWithShape="0">
              <a:srgbClr val="333333">
                <a:alpha val="65000"/>
              </a:srgbClr>
            </a:outerShdw>
          </a:effectLst>
        </p:spPr>
      </p:pic>
      <p:pic>
        <p:nvPicPr>
          <p:cNvPr id="18" name="Picture 2"/>
          <p:cNvPicPr>
            <a:picLocks noChangeAspect="1" noChangeArrowheads="1"/>
          </p:cNvPicPr>
          <p:nvPr/>
        </p:nvPicPr>
        <p:blipFill>
          <a:blip r:embed="rId4" cstate="print"/>
          <a:srcRect/>
          <a:stretch>
            <a:fillRect/>
          </a:stretch>
        </p:blipFill>
        <p:spPr bwMode="auto">
          <a:xfrm>
            <a:off x="6489361" y="3359263"/>
            <a:ext cx="180290" cy="275247"/>
          </a:xfrm>
          <a:prstGeom prst="rect">
            <a:avLst/>
          </a:prstGeom>
          <a:noFill/>
          <a:ln w="9525">
            <a:noFill/>
            <a:miter lim="800000"/>
            <a:headEnd/>
            <a:tailEnd/>
          </a:ln>
        </p:spPr>
      </p:pic>
      <p:sp>
        <p:nvSpPr>
          <p:cNvPr id="19" name="TextBox 18"/>
          <p:cNvSpPr txBox="1"/>
          <p:nvPr/>
        </p:nvSpPr>
        <p:spPr>
          <a:xfrm>
            <a:off x="5253318" y="2985237"/>
            <a:ext cx="866674" cy="276999"/>
          </a:xfrm>
          <a:prstGeom prst="rect">
            <a:avLst/>
          </a:prstGeom>
          <a:noFill/>
        </p:spPr>
        <p:txBody>
          <a:bodyPr wrap="square" rtlCol="0">
            <a:spAutoFit/>
          </a:bodyPr>
          <a:lstStyle/>
          <a:p>
            <a:r>
              <a:rPr lang="en-US" altLang="zh-CN" sz="1200" dirty="0" err="1" smtClean="0"/>
              <a:t>10ms</a:t>
            </a:r>
            <a:r>
              <a:rPr lang="en-US" altLang="zh-CN" sz="1200" dirty="0" smtClean="0"/>
              <a:t>/</a:t>
            </a:r>
            <a:r>
              <a:rPr lang="en-US" altLang="zh-CN" sz="1200" dirty="0" err="1" smtClean="0"/>
              <a:t>2ms</a:t>
            </a:r>
            <a:endParaRPr lang="zh-CN" altLang="en-US" sz="1200" dirty="0"/>
          </a:p>
        </p:txBody>
      </p:sp>
      <p:sp>
        <p:nvSpPr>
          <p:cNvPr id="22" name="任意多边形 21"/>
          <p:cNvSpPr/>
          <p:nvPr/>
        </p:nvSpPr>
        <p:spPr bwMode="auto">
          <a:xfrm>
            <a:off x="6221417" y="2725261"/>
            <a:ext cx="376516" cy="681319"/>
          </a:xfrm>
          <a:custGeom>
            <a:avLst/>
            <a:gdLst>
              <a:gd name="connsiteX0" fmla="*/ 0 w 782918"/>
              <a:gd name="connsiteY0" fmla="*/ 0 h 1954306"/>
              <a:gd name="connsiteX1" fmla="*/ 654424 w 782918"/>
              <a:gd name="connsiteY1" fmla="*/ 896471 h 1954306"/>
              <a:gd name="connsiteX2" fmla="*/ 770965 w 782918"/>
              <a:gd name="connsiteY2" fmla="*/ 1954306 h 1954306"/>
            </a:gdLst>
            <a:ahLst/>
            <a:cxnLst>
              <a:cxn ang="0">
                <a:pos x="connsiteX0" y="connsiteY0"/>
              </a:cxn>
              <a:cxn ang="0">
                <a:pos x="connsiteX1" y="connsiteY1"/>
              </a:cxn>
              <a:cxn ang="0">
                <a:pos x="connsiteX2" y="connsiteY2"/>
              </a:cxn>
            </a:cxnLst>
            <a:rect l="l" t="t" r="r" b="b"/>
            <a:pathLst>
              <a:path w="782918" h="1954306">
                <a:moveTo>
                  <a:pt x="0" y="0"/>
                </a:moveTo>
                <a:cubicBezTo>
                  <a:pt x="262965" y="285376"/>
                  <a:pt x="525930" y="570753"/>
                  <a:pt x="654424" y="896471"/>
                </a:cubicBezTo>
                <a:cubicBezTo>
                  <a:pt x="782918" y="1222189"/>
                  <a:pt x="776941" y="1588247"/>
                  <a:pt x="770965" y="1954306"/>
                </a:cubicBezTo>
              </a:path>
            </a:pathLst>
          </a:custGeom>
          <a:noFill/>
          <a:ln w="19050">
            <a:solidFill>
              <a:srgbClr val="002060"/>
            </a:solidFill>
            <a:prstDash val="dash"/>
            <a:headEnd type="stealth" w="med" len="lg"/>
            <a:tailEnd type="stealth" w="med" len="lg"/>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1" i="0" u="none" strike="noStrike" cap="none" normalizeH="0" baseline="0" smtClean="0">
              <a:ln>
                <a:noFill/>
              </a:ln>
              <a:solidFill>
                <a:schemeClr val="tx1"/>
              </a:solidFill>
              <a:effectLst/>
              <a:latin typeface="Arial" charset="0"/>
              <a:ea typeface="宋体" pitchFamily="2" charset="-122"/>
            </a:endParaRPr>
          </a:p>
        </p:txBody>
      </p:sp>
      <p:sp>
        <p:nvSpPr>
          <p:cNvPr id="25" name="任意多边形 24"/>
          <p:cNvSpPr/>
          <p:nvPr/>
        </p:nvSpPr>
        <p:spPr bwMode="auto">
          <a:xfrm>
            <a:off x="6007756" y="2779050"/>
            <a:ext cx="437777" cy="726141"/>
          </a:xfrm>
          <a:custGeom>
            <a:avLst/>
            <a:gdLst>
              <a:gd name="connsiteX0" fmla="*/ 70224 w 437777"/>
              <a:gd name="connsiteY0" fmla="*/ 0 h 726141"/>
              <a:gd name="connsiteX1" fmla="*/ 61259 w 437777"/>
              <a:gd name="connsiteY1" fmla="*/ 295835 h 726141"/>
              <a:gd name="connsiteX2" fmla="*/ 437777 w 437777"/>
              <a:gd name="connsiteY2" fmla="*/ 726141 h 726141"/>
            </a:gdLst>
            <a:ahLst/>
            <a:cxnLst>
              <a:cxn ang="0">
                <a:pos x="connsiteX0" y="connsiteY0"/>
              </a:cxn>
              <a:cxn ang="0">
                <a:pos x="connsiteX1" y="connsiteY1"/>
              </a:cxn>
              <a:cxn ang="0">
                <a:pos x="connsiteX2" y="connsiteY2"/>
              </a:cxn>
            </a:cxnLst>
            <a:rect l="l" t="t" r="r" b="b"/>
            <a:pathLst>
              <a:path w="437777" h="726141">
                <a:moveTo>
                  <a:pt x="70224" y="0"/>
                </a:moveTo>
                <a:cubicBezTo>
                  <a:pt x="35112" y="87406"/>
                  <a:pt x="0" y="174812"/>
                  <a:pt x="61259" y="295835"/>
                </a:cubicBezTo>
                <a:cubicBezTo>
                  <a:pt x="122518" y="416858"/>
                  <a:pt x="280147" y="571499"/>
                  <a:pt x="437777" y="726141"/>
                </a:cubicBezTo>
              </a:path>
            </a:pathLst>
          </a:custGeom>
          <a:noFill/>
          <a:ln w="19050">
            <a:solidFill>
              <a:schemeClr val="accent1">
                <a:lumMod val="50000"/>
              </a:schemeClr>
            </a:solidFill>
            <a:prstDash val="dash"/>
            <a:headEnd type="stealth" w="med" len="lg"/>
            <a:tailEnd type="stealth" w="med" len="lg"/>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1" i="0" u="none" strike="noStrike" cap="none" normalizeH="0" baseline="0" dirty="0" smtClean="0">
              <a:ln>
                <a:noFill/>
              </a:ln>
              <a:solidFill>
                <a:schemeClr val="tx1"/>
              </a:solidFill>
              <a:effectLst/>
              <a:latin typeface="Arial" charset="0"/>
              <a:ea typeface="宋体" pitchFamily="2" charset="-122"/>
            </a:endParaRPr>
          </a:p>
        </p:txBody>
      </p:sp>
      <p:sp>
        <p:nvSpPr>
          <p:cNvPr id="26" name="TextBox 25"/>
          <p:cNvSpPr txBox="1"/>
          <p:nvPr/>
        </p:nvSpPr>
        <p:spPr>
          <a:xfrm>
            <a:off x="6499321" y="2913519"/>
            <a:ext cx="848309" cy="276999"/>
          </a:xfrm>
          <a:prstGeom prst="rect">
            <a:avLst/>
          </a:prstGeom>
          <a:noFill/>
        </p:spPr>
        <p:txBody>
          <a:bodyPr wrap="none" rtlCol="0">
            <a:spAutoFit/>
          </a:bodyPr>
          <a:lstStyle/>
          <a:p>
            <a:r>
              <a:rPr lang="en-US" altLang="zh-CN" sz="1200" dirty="0" err="1" smtClean="0"/>
              <a:t>2ms</a:t>
            </a:r>
            <a:r>
              <a:rPr lang="en-US" altLang="zh-CN" sz="1200" dirty="0" smtClean="0"/>
              <a:t>/</a:t>
            </a:r>
            <a:r>
              <a:rPr lang="en-US" altLang="zh-CN" sz="1200" dirty="0" err="1" smtClean="0"/>
              <a:t>10ms</a:t>
            </a:r>
            <a:endParaRPr lang="zh-CN" altLang="en-US" sz="1200" dirty="0"/>
          </a:p>
        </p:txBody>
      </p:sp>
    </p:spTree>
  </p:cSld>
  <p:clrMapOvr>
    <a:masterClrMapping/>
  </p:clrMapOvr>
  <p:transition advClick="0" advTm="8000">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7796" y="188641"/>
            <a:ext cx="10659861" cy="860230"/>
          </a:xfrm>
        </p:spPr>
        <p:txBody>
          <a:bodyPr/>
          <a:lstStyle/>
          <a:p>
            <a:r>
              <a:rPr lang="en-US" b="0" dirty="0" smtClean="0">
                <a:solidFill>
                  <a:schemeClr val="tx1"/>
                </a:solidFill>
                <a:ea typeface="SimHei" pitchFamily="2" charset="-122"/>
              </a:rPr>
              <a:t>Proposed SI Objective 2</a:t>
            </a:r>
            <a:r>
              <a:rPr lang="en-US" dirty="0" smtClean="0">
                <a:solidFill>
                  <a:srgbClr val="990000"/>
                </a:solidFill>
                <a:ea typeface="SimHei" pitchFamily="2" charset="-122"/>
              </a:rPr>
              <a:t/>
            </a:r>
            <a:br>
              <a:rPr lang="en-US" dirty="0" smtClean="0">
                <a:solidFill>
                  <a:srgbClr val="990000"/>
                </a:solidFill>
                <a:ea typeface="SimHei" pitchFamily="2" charset="-122"/>
              </a:rPr>
            </a:br>
            <a:endParaRPr lang="en-US" sz="2400" dirty="0">
              <a:solidFill>
                <a:schemeClr val="tx1"/>
              </a:solidFill>
            </a:endParaRPr>
          </a:p>
        </p:txBody>
      </p:sp>
      <p:sp>
        <p:nvSpPr>
          <p:cNvPr id="5" name="Content Placeholder 2"/>
          <p:cNvSpPr txBox="1">
            <a:spLocks/>
          </p:cNvSpPr>
          <p:nvPr/>
        </p:nvSpPr>
        <p:spPr>
          <a:xfrm>
            <a:off x="763156" y="1048008"/>
            <a:ext cx="11039742" cy="5208262"/>
          </a:xfrm>
          <a:prstGeom prst="rect">
            <a:avLst/>
          </a:prstGeom>
        </p:spPr>
        <p:txBody>
          <a:bodyPr/>
          <a:lstStyle/>
          <a:p>
            <a:pPr marL="342900" indent="-342900">
              <a:spcBef>
                <a:spcPts val="800"/>
              </a:spcBef>
              <a:buFontTx/>
              <a:buChar char="•"/>
              <a:defRPr/>
            </a:pPr>
            <a:r>
              <a:rPr lang="en-US" altLang="zh-CN" sz="2400" dirty="0" smtClean="0">
                <a:latin typeface="+mn-lt"/>
                <a:ea typeface="+mn-ea"/>
                <a:cs typeface="Calibri" pitchFamily="34" charset="0"/>
              </a:rPr>
              <a:t>Scenario 2</a:t>
            </a:r>
          </a:p>
          <a:p>
            <a:pPr marL="800100" lvl="2" indent="-342900">
              <a:spcBef>
                <a:spcPts val="800"/>
              </a:spcBef>
              <a:buFontTx/>
              <a:buChar char="•"/>
              <a:defRPr/>
            </a:pPr>
            <a:r>
              <a:rPr lang="en-US" altLang="zh-CN" sz="2000" dirty="0" smtClean="0">
                <a:cs typeface="Calibri" pitchFamily="34" charset="0"/>
              </a:rPr>
              <a:t>Inter-site  carrier aggregation between non co-located NodeBs with different coverage</a:t>
            </a:r>
            <a:r>
              <a:rPr lang="en-US" altLang="zh-CN" sz="2000" dirty="0" smtClean="0"/>
              <a:t> </a:t>
            </a:r>
          </a:p>
          <a:p>
            <a:pPr marL="800100" lvl="2" indent="-342900">
              <a:spcBef>
                <a:spcPts val="800"/>
              </a:spcBef>
              <a:buFontTx/>
              <a:buChar char="•"/>
              <a:defRPr/>
            </a:pPr>
            <a:r>
              <a:rPr lang="en-US" altLang="zh-CN" sz="2000" dirty="0" smtClean="0"/>
              <a:t>As an example, coverage of U900 might be larger than U2100</a:t>
            </a:r>
            <a:endParaRPr lang="en-US" altLang="zh-CN" sz="2000" dirty="0" smtClean="0">
              <a:cs typeface="Calibri" pitchFamily="34" charset="0"/>
            </a:endParaRPr>
          </a:p>
          <a:p>
            <a:pPr marL="800100" lvl="1" indent="-342900" fontAlgn="auto">
              <a:spcBef>
                <a:spcPct val="20000"/>
              </a:spcBef>
              <a:buFontTx/>
              <a:buChar char="•"/>
              <a:defRPr/>
            </a:pPr>
            <a:endParaRPr kumimoji="0" lang="en-US" altLang="zh-CN" b="0" i="0" u="none" strike="noStrike" kern="0" cap="none" spc="0" normalizeH="0" baseline="0" noProof="0" dirty="0" smtClean="0">
              <a:ln>
                <a:noFill/>
              </a:ln>
              <a:solidFill>
                <a:schemeClr val="tx1"/>
              </a:solidFill>
              <a:effectLst/>
              <a:uLnTx/>
              <a:uFillTx/>
              <a:latin typeface="+mj-lt"/>
              <a:ea typeface="+mn-ea"/>
              <a:cs typeface="Calibri" pitchFamily="34" charset="0"/>
            </a:endParaRPr>
          </a:p>
          <a:p>
            <a:pPr marL="800100" lvl="1" indent="-342900" fontAlgn="auto">
              <a:spcBef>
                <a:spcPct val="20000"/>
              </a:spcBef>
              <a:buFontTx/>
              <a:buChar char="•"/>
              <a:defRPr/>
            </a:pPr>
            <a:endParaRPr lang="en-US" altLang="zh-CN" kern="0" dirty="0" smtClean="0">
              <a:latin typeface="+mj-lt"/>
              <a:ea typeface="+mn-ea"/>
              <a:cs typeface="Calibri" pitchFamily="34" charset="0"/>
            </a:endParaRPr>
          </a:p>
          <a:p>
            <a:pPr marL="800100" lvl="1" indent="-342900" fontAlgn="auto">
              <a:spcBef>
                <a:spcPct val="20000"/>
              </a:spcBef>
              <a:buFontTx/>
              <a:buChar char="•"/>
              <a:defRPr/>
            </a:pPr>
            <a:endParaRPr kumimoji="0" lang="en-US" altLang="zh-CN" b="0" i="0" u="none" strike="noStrike" kern="0" cap="none" spc="0" normalizeH="0" baseline="0" noProof="0" dirty="0" smtClean="0">
              <a:ln>
                <a:noFill/>
              </a:ln>
              <a:solidFill>
                <a:schemeClr val="tx1"/>
              </a:solidFill>
              <a:effectLst/>
              <a:uLnTx/>
              <a:uFillTx/>
              <a:latin typeface="+mj-lt"/>
              <a:ea typeface="+mn-ea"/>
              <a:cs typeface="Calibri" pitchFamily="34" charset="0"/>
            </a:endParaRPr>
          </a:p>
          <a:p>
            <a:pPr marL="800100" lvl="1" indent="-342900" fontAlgn="auto">
              <a:spcBef>
                <a:spcPct val="20000"/>
              </a:spcBef>
              <a:buFontTx/>
              <a:buChar char="•"/>
              <a:defRPr/>
            </a:pPr>
            <a:endParaRPr lang="en-US" altLang="zh-CN" kern="0" dirty="0" smtClean="0">
              <a:latin typeface="+mj-lt"/>
              <a:ea typeface="+mn-ea"/>
              <a:cs typeface="Calibri" pitchFamily="34" charset="0"/>
            </a:endParaRPr>
          </a:p>
          <a:p>
            <a:pPr marL="800100" lvl="1" indent="-342900" fontAlgn="auto">
              <a:spcBef>
                <a:spcPct val="20000"/>
              </a:spcBef>
              <a:buFontTx/>
              <a:buChar char="•"/>
              <a:defRPr/>
            </a:pPr>
            <a:endParaRPr kumimoji="0" lang="en-US" altLang="zh-CN" b="0" i="0" u="none" strike="noStrike" kern="0" cap="none" spc="0" normalizeH="0" baseline="0" noProof="0" dirty="0" smtClean="0">
              <a:ln>
                <a:noFill/>
              </a:ln>
              <a:solidFill>
                <a:schemeClr val="tx1"/>
              </a:solidFill>
              <a:effectLst/>
              <a:uLnTx/>
              <a:uFillTx/>
              <a:latin typeface="+mj-lt"/>
              <a:ea typeface="+mn-ea"/>
              <a:cs typeface="Calibri" pitchFamily="34" charset="0"/>
            </a:endParaRPr>
          </a:p>
          <a:p>
            <a:pPr marL="800100" lvl="1" indent="-342900" fontAlgn="auto">
              <a:spcBef>
                <a:spcPct val="20000"/>
              </a:spcBef>
              <a:buFontTx/>
              <a:buChar char="•"/>
              <a:defRPr/>
            </a:pPr>
            <a:endParaRPr lang="en-US" altLang="zh-CN" kern="0" dirty="0" smtClean="0">
              <a:latin typeface="+mj-lt"/>
              <a:ea typeface="+mn-ea"/>
              <a:cs typeface="Calibri" pitchFamily="34" charset="0"/>
            </a:endParaRPr>
          </a:p>
          <a:p>
            <a:pPr marL="342900" lvl="1" indent="-342900">
              <a:spcBef>
                <a:spcPts val="800"/>
              </a:spcBef>
              <a:buFontTx/>
              <a:buChar char="•"/>
              <a:defRPr/>
            </a:pPr>
            <a:r>
              <a:rPr lang="en-US" altLang="zh-CN" sz="2400" dirty="0" smtClean="0">
                <a:latin typeface="+mn-lt"/>
                <a:ea typeface="+mn-ea"/>
                <a:cs typeface="Calibri" pitchFamily="34" charset="0"/>
              </a:rPr>
              <a:t>Objectives</a:t>
            </a:r>
          </a:p>
          <a:p>
            <a:pPr marL="800100" lvl="2" indent="-342900">
              <a:spcBef>
                <a:spcPts val="800"/>
              </a:spcBef>
              <a:buFontTx/>
              <a:buChar char="•"/>
              <a:defRPr/>
            </a:pPr>
            <a:r>
              <a:rPr lang="en-US" altLang="zh-CN" sz="2000" dirty="0" smtClean="0">
                <a:cs typeface="Calibri" pitchFamily="34" charset="0"/>
              </a:rPr>
              <a:t>To investigate solutions to enable inter-site downlink carrier aggregation operation, so that UE can enjoy higher data rate in cross-band deployment scenarios.</a:t>
            </a:r>
          </a:p>
        </p:txBody>
      </p:sp>
      <p:grpSp>
        <p:nvGrpSpPr>
          <p:cNvPr id="12" name="组合 22"/>
          <p:cNvGrpSpPr>
            <a:grpSpLocks/>
          </p:cNvGrpSpPr>
          <p:nvPr/>
        </p:nvGrpSpPr>
        <p:grpSpPr bwMode="auto">
          <a:xfrm>
            <a:off x="3784881" y="2509660"/>
            <a:ext cx="3933731" cy="1802373"/>
            <a:chOff x="1519163" y="1311215"/>
            <a:chExt cx="5434782" cy="1681173"/>
          </a:xfrm>
        </p:grpSpPr>
        <p:sp>
          <p:nvSpPr>
            <p:cNvPr id="13" name="Oval 4"/>
            <p:cNvSpPr/>
            <p:nvPr/>
          </p:nvSpPr>
          <p:spPr bwMode="auto">
            <a:xfrm>
              <a:off x="1519163" y="2523919"/>
              <a:ext cx="2808016" cy="468469"/>
            </a:xfrm>
            <a:prstGeom prst="ellipse">
              <a:avLst/>
            </a:prstGeom>
            <a:ln/>
            <a:extLst>
              <a:ext uri="{909E8E84-426E-40DD-AFC4-6F175D3DCCD1}"/>
              <a:ext uri="{91240B29-F687-4F45-9708-019B960494DF}"/>
              <a:ext uri="{AF507438-7753-43E0-B8FC-AC1667EBCBE1}"/>
            </a:extLst>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066922">
                <a:buClr>
                  <a:srgbClr val="CC9900"/>
                </a:buClr>
                <a:defRPr/>
              </a:pPr>
              <a:r>
                <a:rPr lang="en-US" sz="1200" dirty="0">
                  <a:solidFill>
                    <a:schemeClr val="tx1"/>
                  </a:solidFill>
                  <a:ea typeface="宋体" charset="-122"/>
                </a:rPr>
                <a:t>Site</a:t>
              </a:r>
              <a:r>
                <a:rPr lang="en-US" sz="1200" baseline="-25000" dirty="0">
                  <a:solidFill>
                    <a:schemeClr val="tx1"/>
                  </a:solidFill>
                  <a:ea typeface="宋体" charset="-122"/>
                </a:rPr>
                <a:t>1,U900</a:t>
              </a:r>
            </a:p>
          </p:txBody>
        </p:sp>
        <p:sp>
          <p:nvSpPr>
            <p:cNvPr id="15" name="Oval 5"/>
            <p:cNvSpPr/>
            <p:nvPr/>
          </p:nvSpPr>
          <p:spPr bwMode="auto">
            <a:xfrm>
              <a:off x="1754516" y="1623528"/>
              <a:ext cx="1709698" cy="468469"/>
            </a:xfrm>
            <a:prstGeom prst="ellipse">
              <a:avLst/>
            </a:prstGeom>
            <a:ln/>
            <a:extLst>
              <a:ext uri="{909E8E84-426E-40DD-AFC4-6F175D3DCCD1}"/>
              <a:ext uri="{91240B29-F687-4F45-9708-019B960494DF}"/>
              <a:ext uri="{AF507438-7753-43E0-B8FC-AC1667EBCBE1}"/>
            </a:extLst>
          </p:spPr>
          <p:style>
            <a:lnRef idx="2">
              <a:schemeClr val="accent6">
                <a:shade val="50000"/>
              </a:schemeClr>
            </a:lnRef>
            <a:fillRef idx="1">
              <a:schemeClr val="accent6"/>
            </a:fillRef>
            <a:effectRef idx="0">
              <a:schemeClr val="accent6"/>
            </a:effectRef>
            <a:fontRef idx="minor">
              <a:schemeClr val="lt1"/>
            </a:fontRef>
          </p:style>
          <p:txBody>
            <a:bodyPr lIns="0" rIns="0" anchor="ctr"/>
            <a:lstStyle/>
            <a:p>
              <a:pPr>
                <a:buClr>
                  <a:srgbClr val="CC9900"/>
                </a:buClr>
                <a:defRPr/>
              </a:pPr>
              <a:r>
                <a:rPr lang="en-US" altLang="zh-CN" sz="1200" dirty="0">
                  <a:solidFill>
                    <a:schemeClr val="tx1"/>
                  </a:solidFill>
                  <a:ea typeface="宋体" charset="-122"/>
                </a:rPr>
                <a:t>Site</a:t>
              </a:r>
              <a:r>
                <a:rPr lang="en-US" altLang="zh-CN" sz="1200" baseline="-25000" dirty="0">
                  <a:solidFill>
                    <a:schemeClr val="tx1"/>
                  </a:solidFill>
                  <a:ea typeface="宋体" charset="-122"/>
                </a:rPr>
                <a:t>1,U2100</a:t>
              </a:r>
              <a:endParaRPr lang="en-US" altLang="zh-CN" sz="1200" dirty="0">
                <a:solidFill>
                  <a:schemeClr val="tx1"/>
                </a:solidFill>
                <a:ea typeface="宋体" charset="-122"/>
              </a:endParaRPr>
            </a:p>
          </p:txBody>
        </p:sp>
        <p:sp>
          <p:nvSpPr>
            <p:cNvPr id="16" name="Oval 6"/>
            <p:cNvSpPr/>
            <p:nvPr/>
          </p:nvSpPr>
          <p:spPr bwMode="auto">
            <a:xfrm>
              <a:off x="4217641" y="2523933"/>
              <a:ext cx="2736304" cy="468455"/>
            </a:xfrm>
            <a:prstGeom prst="ellipse">
              <a:avLst/>
            </a:prstGeom>
            <a:ln/>
            <a:extLst>
              <a:ext uri="{909E8E84-426E-40DD-AFC4-6F175D3DCCD1}"/>
              <a:ext uri="{91240B29-F687-4F45-9708-019B960494DF}"/>
              <a:ext uri="{AF507438-7753-43E0-B8FC-AC1667EBCBE1}"/>
            </a:extLst>
          </p:spPr>
          <p:style>
            <a:lnRef idx="0">
              <a:schemeClr val="accent1"/>
            </a:lnRef>
            <a:fillRef idx="3">
              <a:schemeClr val="accent1"/>
            </a:fillRef>
            <a:effectRef idx="3">
              <a:schemeClr val="accent1"/>
            </a:effectRef>
            <a:fontRef idx="minor">
              <a:schemeClr val="lt1"/>
            </a:fontRef>
          </p:style>
          <p:txBody>
            <a:bodyPr anchor="ctr"/>
            <a:lstStyle/>
            <a:p>
              <a:pPr algn="ctr" defTabSz="1066922">
                <a:buClr>
                  <a:srgbClr val="CC9900"/>
                </a:buClr>
                <a:defRPr/>
              </a:pPr>
              <a:r>
                <a:rPr lang="en-US" sz="1200" dirty="0">
                  <a:solidFill>
                    <a:schemeClr val="tx1"/>
                  </a:solidFill>
                  <a:ea typeface="宋体" charset="-122"/>
                </a:rPr>
                <a:t>Site</a:t>
              </a:r>
              <a:r>
                <a:rPr lang="en-US" sz="1200" baseline="-25000" dirty="0">
                  <a:solidFill>
                    <a:schemeClr val="tx1"/>
                  </a:solidFill>
                  <a:ea typeface="宋体" charset="-122"/>
                </a:rPr>
                <a:t>3,U900 </a:t>
              </a:r>
            </a:p>
          </p:txBody>
        </p:sp>
        <p:sp>
          <p:nvSpPr>
            <p:cNvPr id="17" name="Oval 7"/>
            <p:cNvSpPr/>
            <p:nvPr/>
          </p:nvSpPr>
          <p:spPr bwMode="auto">
            <a:xfrm>
              <a:off x="5222432" y="1624236"/>
              <a:ext cx="1553315" cy="468455"/>
            </a:xfrm>
            <a:prstGeom prst="ellipse">
              <a:avLst/>
            </a:prstGeom>
            <a:ln/>
            <a:extLst>
              <a:ext uri="{909E8E84-426E-40DD-AFC4-6F175D3DCCD1}"/>
              <a:ext uri="{91240B29-F687-4F45-9708-019B960494DF}"/>
              <a:ext uri="{AF507438-7753-43E0-B8FC-AC1667EBCBE1}"/>
            </a:extLst>
          </p:spPr>
          <p:style>
            <a:lnRef idx="0">
              <a:schemeClr val="accent1"/>
            </a:lnRef>
            <a:fillRef idx="3">
              <a:schemeClr val="accent1"/>
            </a:fillRef>
            <a:effectRef idx="3">
              <a:schemeClr val="accent1"/>
            </a:effectRef>
            <a:fontRef idx="minor">
              <a:schemeClr val="lt1"/>
            </a:fontRef>
          </p:style>
          <p:txBody>
            <a:bodyPr lIns="0" rIns="0" anchor="ctr"/>
            <a:lstStyle/>
            <a:p>
              <a:pPr>
                <a:buClr>
                  <a:srgbClr val="CC9900"/>
                </a:buClr>
                <a:defRPr/>
              </a:pPr>
              <a:r>
                <a:rPr lang="en-US" altLang="zh-CN" sz="1000" dirty="0">
                  <a:solidFill>
                    <a:schemeClr val="tx1"/>
                  </a:solidFill>
                  <a:ea typeface="宋体" charset="-122"/>
                </a:rPr>
                <a:t>Site</a:t>
              </a:r>
              <a:r>
                <a:rPr lang="en-US" altLang="zh-CN" sz="1000" baseline="-25000" dirty="0">
                  <a:solidFill>
                    <a:schemeClr val="tx1"/>
                  </a:solidFill>
                  <a:ea typeface="宋体" charset="-122"/>
                </a:rPr>
                <a:t>3,U2100</a:t>
              </a:r>
              <a:endParaRPr lang="en-US" sz="1000" dirty="0">
                <a:solidFill>
                  <a:schemeClr val="tx1"/>
                </a:solidFill>
                <a:ea typeface="宋体" charset="-122"/>
              </a:endParaRPr>
            </a:p>
          </p:txBody>
        </p:sp>
        <p:sp>
          <p:nvSpPr>
            <p:cNvPr id="21" name="Oval 8"/>
            <p:cNvSpPr/>
            <p:nvPr/>
          </p:nvSpPr>
          <p:spPr bwMode="auto">
            <a:xfrm>
              <a:off x="3464214" y="1623528"/>
              <a:ext cx="1858486" cy="468469"/>
            </a:xfrm>
            <a:prstGeom prst="ellipse">
              <a:avLst/>
            </a:prstGeom>
            <a:solidFill>
              <a:srgbClr val="92D050"/>
            </a:solidFill>
            <a:ln/>
            <a:extLst>
              <a:ext uri="{909E8E84-426E-40DD-AFC4-6F175D3DCCD1}"/>
              <a:ext uri="{91240B29-F687-4F45-9708-019B960494DF}"/>
              <a:ext uri="{AF507438-7753-43E0-B8FC-AC1667EBCBE1}"/>
            </a:extLst>
          </p:spPr>
          <p:style>
            <a:lnRef idx="2">
              <a:schemeClr val="dk1"/>
            </a:lnRef>
            <a:fillRef idx="1">
              <a:schemeClr val="lt1"/>
            </a:fillRef>
            <a:effectRef idx="0">
              <a:schemeClr val="dk1"/>
            </a:effectRef>
            <a:fontRef idx="minor">
              <a:schemeClr val="dk1"/>
            </a:fontRef>
          </p:style>
          <p:txBody>
            <a:bodyPr anchor="ctr"/>
            <a:lstStyle/>
            <a:p>
              <a:pPr>
                <a:buClr>
                  <a:srgbClr val="CC9900"/>
                </a:buClr>
                <a:defRPr/>
              </a:pPr>
              <a:r>
                <a:rPr lang="en-US" altLang="zh-CN" sz="1000" dirty="0">
                  <a:solidFill>
                    <a:schemeClr val="tx1"/>
                  </a:solidFill>
                  <a:ea typeface="宋体" charset="-122"/>
                </a:rPr>
                <a:t>Site</a:t>
              </a:r>
              <a:r>
                <a:rPr lang="en-US" altLang="zh-CN" sz="1000" baseline="-25000" dirty="0">
                  <a:solidFill>
                    <a:schemeClr val="tx1"/>
                  </a:solidFill>
                  <a:ea typeface="宋体" charset="-122"/>
                </a:rPr>
                <a:t>2,U2100</a:t>
              </a:r>
              <a:endParaRPr lang="en-US" sz="1000" dirty="0">
                <a:solidFill>
                  <a:schemeClr val="tx1"/>
                </a:solidFill>
                <a:ea typeface="宋体" charset="-122"/>
              </a:endParaRPr>
            </a:p>
          </p:txBody>
        </p:sp>
        <p:sp>
          <p:nvSpPr>
            <p:cNvPr id="23" name="TextBox 10"/>
            <p:cNvSpPr txBox="1">
              <a:spLocks noChangeArrowheads="1"/>
            </p:cNvSpPr>
            <p:nvPr/>
          </p:nvSpPr>
          <p:spPr bwMode="auto">
            <a:xfrm>
              <a:off x="4244143" y="2137460"/>
              <a:ext cx="1390318" cy="529745"/>
            </a:xfrm>
            <a:prstGeom prst="rect">
              <a:avLst/>
            </a:prstGeom>
            <a:noFill/>
            <a:ln w="9525">
              <a:noFill/>
              <a:miter lim="800000"/>
              <a:headEnd/>
              <a:tailEnd/>
            </a:ln>
          </p:spPr>
          <p:txBody>
            <a:bodyPr lIns="106692" tIns="53346" rIns="106692" bIns="53346">
              <a:spAutoFit/>
            </a:bodyPr>
            <a:lstStyle/>
            <a:p>
              <a:r>
                <a:rPr lang="en-US" altLang="zh-CN" sz="1000">
                  <a:solidFill>
                    <a:srgbClr val="FF0000"/>
                  </a:solidFill>
                </a:rPr>
                <a:t>Inter-NodeB DB-HSDPA</a:t>
              </a:r>
            </a:p>
          </p:txBody>
        </p:sp>
        <p:pic>
          <p:nvPicPr>
            <p:cNvPr id="24" name="Picture 6" descr="http://www.wirelessly.org/wp-content/uploads/2011/12/Wireless-Access-Point.png"/>
            <p:cNvPicPr>
              <a:picLocks noChangeAspect="1" noChangeArrowheads="1"/>
            </p:cNvPicPr>
            <p:nvPr/>
          </p:nvPicPr>
          <p:blipFill>
            <a:blip r:embed="rId3" cstate="print"/>
            <a:srcRect/>
            <a:stretch>
              <a:fillRect/>
            </a:stretch>
          </p:blipFill>
          <p:spPr bwMode="auto">
            <a:xfrm>
              <a:off x="2260393" y="2344505"/>
              <a:ext cx="338151" cy="516645"/>
            </a:xfrm>
            <a:prstGeom prst="rect">
              <a:avLst/>
            </a:prstGeom>
            <a:ln>
              <a:noFill/>
            </a:ln>
            <a:effectLst>
              <a:outerShdw blurRad="292100" dist="139700" dir="2700000" algn="tl" rotWithShape="0">
                <a:srgbClr val="333333">
                  <a:alpha val="65000"/>
                </a:srgbClr>
              </a:outerShdw>
            </a:effectLst>
          </p:spPr>
        </p:pic>
        <p:pic>
          <p:nvPicPr>
            <p:cNvPr id="26" name="Picture 6" descr="http://www.wirelessly.org/wp-content/uploads/2011/12/Wireless-Access-Point.png"/>
            <p:cNvPicPr>
              <a:picLocks noChangeAspect="1" noChangeArrowheads="1"/>
            </p:cNvPicPr>
            <p:nvPr/>
          </p:nvPicPr>
          <p:blipFill>
            <a:blip r:embed="rId3" cstate="print"/>
            <a:srcRect/>
            <a:stretch>
              <a:fillRect/>
            </a:stretch>
          </p:blipFill>
          <p:spPr bwMode="auto">
            <a:xfrm>
              <a:off x="5985477" y="2273071"/>
              <a:ext cx="378731" cy="581433"/>
            </a:xfrm>
            <a:prstGeom prst="rect">
              <a:avLst/>
            </a:prstGeom>
            <a:ln>
              <a:noFill/>
            </a:ln>
            <a:effectLst>
              <a:outerShdw blurRad="292100" dist="139700" dir="2700000" algn="tl" rotWithShape="0">
                <a:srgbClr val="333333">
                  <a:alpha val="65000"/>
                </a:srgbClr>
              </a:outerShdw>
            </a:effectLst>
          </p:spPr>
        </p:pic>
        <p:pic>
          <p:nvPicPr>
            <p:cNvPr id="27" name="Picture 6" descr="http://www.wirelessly.org/wp-content/uploads/2011/12/Wireless-Access-Point.png"/>
            <p:cNvPicPr>
              <a:picLocks noChangeAspect="1" noChangeArrowheads="1"/>
            </p:cNvPicPr>
            <p:nvPr/>
          </p:nvPicPr>
          <p:blipFill>
            <a:blip r:embed="rId3" cstate="print"/>
            <a:srcRect/>
            <a:stretch>
              <a:fillRect/>
            </a:stretch>
          </p:blipFill>
          <p:spPr bwMode="auto">
            <a:xfrm>
              <a:off x="4110762" y="1311215"/>
              <a:ext cx="432835" cy="488404"/>
            </a:xfrm>
            <a:prstGeom prst="rect">
              <a:avLst/>
            </a:prstGeom>
            <a:ln>
              <a:noFill/>
            </a:ln>
            <a:effectLst>
              <a:outerShdw blurRad="292100" dist="139700" dir="2700000" algn="tl" rotWithShape="0">
                <a:srgbClr val="333333">
                  <a:alpha val="65000"/>
                </a:srgbClr>
              </a:outerShdw>
            </a:effectLst>
          </p:spPr>
        </p:pic>
        <p:pic>
          <p:nvPicPr>
            <p:cNvPr id="28" name="Picture 2"/>
            <p:cNvPicPr>
              <a:picLocks noChangeAspect="1" noChangeArrowheads="1"/>
            </p:cNvPicPr>
            <p:nvPr/>
          </p:nvPicPr>
          <p:blipFill>
            <a:blip r:embed="rId4" cstate="print"/>
            <a:srcRect/>
            <a:stretch>
              <a:fillRect/>
            </a:stretch>
          </p:blipFill>
          <p:spPr bwMode="auto">
            <a:xfrm>
              <a:off x="4111451" y="2200300"/>
              <a:ext cx="177250" cy="288032"/>
            </a:xfrm>
            <a:prstGeom prst="rect">
              <a:avLst/>
            </a:prstGeom>
            <a:noFill/>
            <a:ln w="9525">
              <a:noFill/>
              <a:miter lim="800000"/>
              <a:headEnd/>
              <a:tailEnd/>
            </a:ln>
          </p:spPr>
        </p:pic>
        <p:pic>
          <p:nvPicPr>
            <p:cNvPr id="29" name="Picture 2"/>
            <p:cNvPicPr>
              <a:picLocks noChangeAspect="1" noChangeArrowheads="1"/>
            </p:cNvPicPr>
            <p:nvPr/>
          </p:nvPicPr>
          <p:blipFill>
            <a:blip r:embed="rId4" cstate="print"/>
            <a:srcRect/>
            <a:stretch>
              <a:fillRect/>
            </a:stretch>
          </p:blipFill>
          <p:spPr bwMode="auto">
            <a:xfrm>
              <a:off x="2815307" y="2200300"/>
              <a:ext cx="177250" cy="288032"/>
            </a:xfrm>
            <a:prstGeom prst="rect">
              <a:avLst/>
            </a:prstGeom>
            <a:noFill/>
            <a:ln w="9525">
              <a:noFill/>
              <a:miter lim="800000"/>
              <a:headEnd/>
              <a:tailEnd/>
            </a:ln>
          </p:spPr>
        </p:pic>
        <p:pic>
          <p:nvPicPr>
            <p:cNvPr id="30" name="Picture 2"/>
            <p:cNvPicPr>
              <a:picLocks noChangeAspect="1" noChangeArrowheads="1"/>
            </p:cNvPicPr>
            <p:nvPr/>
          </p:nvPicPr>
          <p:blipFill>
            <a:blip r:embed="rId4" cstate="print"/>
            <a:srcRect/>
            <a:stretch>
              <a:fillRect/>
            </a:stretch>
          </p:blipFill>
          <p:spPr bwMode="auto">
            <a:xfrm>
              <a:off x="5623619" y="2128292"/>
              <a:ext cx="177250" cy="288032"/>
            </a:xfrm>
            <a:prstGeom prst="rect">
              <a:avLst/>
            </a:prstGeom>
            <a:noFill/>
            <a:ln w="9525">
              <a:noFill/>
              <a:miter lim="800000"/>
              <a:headEnd/>
              <a:tailEnd/>
            </a:ln>
          </p:spPr>
        </p:pic>
      </p:grpSp>
    </p:spTree>
  </p:cSld>
  <p:clrMapOvr>
    <a:masterClrMapping/>
  </p:clrMapOvr>
  <p:transition advClick="0" advTm="8000">
    <p:fade thruBlk="1"/>
  </p:transition>
  <p:timing>
    <p:tnLst>
      <p:par>
        <p:cTn id="1" dur="indefinite" restart="never" nodeType="tmRoot"/>
      </p:par>
    </p:tnLst>
  </p:timing>
</p:sld>
</file>

<file path=ppt/theme/theme1.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华为VI主题16x9">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75000"/>
          </a:schemeClr>
        </a:solidFill>
      </a:spPr>
      <a:bodyPr wrap="square" lIns="36000" tIns="36000" rIns="36000" bIns="36000" rtlCol="0" anchor="ctr">
        <a:noAutofit/>
      </a:bodyPr>
      <a:lstStyle>
        <a:defPPr marL="177800" indent="-177800" algn="ctr">
          <a:buClrTx/>
          <a:defRPr dirty="0" smtClean="0">
            <a:solidFill>
              <a:schemeClr val="tx2"/>
            </a:solidFill>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txDef>
      <a:spPr>
        <a:noFill/>
      </a:spPr>
      <a:bodyPr wrap="square" rtlCol="0">
        <a:spAutoFit/>
      </a:bodyPr>
      <a:lstStyle>
        <a:defPPr marL="176213" indent="-176213">
          <a:buClrTx/>
          <a:buFont typeface="Arial" pitchFamily="34" charset="0"/>
          <a:buChar char="•"/>
          <a:defRPr sz="1600" b="0" dirty="0" smtClean="0">
            <a:latin typeface="Arial" pitchFamily="34" charset="0"/>
            <a:cs typeface="Arial" pitchFamily="34" charset="0"/>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9_主题1">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0_主题1">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4_自定义设计方案">
  <a:themeElements>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自定义设计方案">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6600"/>
        </a:solidFill>
        <a:ln w="9525">
          <a:solidFill>
            <a:schemeClr val="tx1"/>
          </a:solidFill>
          <a:round/>
          <a:headEnd/>
          <a:tailEnd/>
        </a:ln>
      </a:spPr>
      <a:bodyPr/>
      <a:lstStyle>
        <a:defPPr marL="165100" indent="-165100" defTabSz="784225">
          <a:lnSpc>
            <a:spcPct val="105000"/>
          </a:lnSpc>
          <a:spcBef>
            <a:spcPct val="20000"/>
          </a:spcBef>
          <a:buClr>
            <a:srgbClr val="333399"/>
          </a:buClr>
          <a:buSzPct val="50000"/>
          <a:buFont typeface="Wingdings" pitchFamily="2" charset="2"/>
          <a:buChar char="l"/>
          <a:defRPr sz="2400" b="1" dirty="0" smtClean="0">
            <a:solidFill>
              <a:schemeClr val="bg1"/>
            </a:solidFill>
            <a:latin typeface="华文楷体" pitchFamily="2" charset="-122"/>
            <a:ea typeface="华文楷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t"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自定义设计方案">
  <a:themeElements>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自定义设计方案">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6600"/>
        </a:solidFill>
        <a:ln w="9525">
          <a:solidFill>
            <a:schemeClr val="tx1"/>
          </a:solidFill>
          <a:round/>
          <a:headEnd/>
          <a:tailEnd/>
        </a:ln>
      </a:spPr>
      <a:bodyPr/>
      <a:lstStyle>
        <a:defPPr marL="165100" indent="-165100" defTabSz="784225">
          <a:lnSpc>
            <a:spcPct val="105000"/>
          </a:lnSpc>
          <a:spcBef>
            <a:spcPct val="20000"/>
          </a:spcBef>
          <a:buClr>
            <a:srgbClr val="333399"/>
          </a:buClr>
          <a:buSzPct val="50000"/>
          <a:buFont typeface="Wingdings" pitchFamily="2" charset="2"/>
          <a:buChar char="l"/>
          <a:defRPr sz="2400" b="1" dirty="0" smtClean="0">
            <a:solidFill>
              <a:schemeClr val="bg1"/>
            </a:solidFill>
            <a:latin typeface="华文楷体" pitchFamily="2" charset="-122"/>
            <a:ea typeface="华文楷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t"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default">
  <a:themeElements>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default">
      <a:majorFont>
        <a:latin typeface="FrutigerNext LT Medium"/>
        <a:ea typeface="黑体"/>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lnDef>
  </a:objectDefaults>
  <a:extraClrSchemeLst>
    <a:extraClrScheme>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6_自定义设计方案">
  <a:themeElements>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自定义设计方案">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6600"/>
        </a:solidFill>
        <a:ln w="9525">
          <a:solidFill>
            <a:schemeClr val="tx1"/>
          </a:solidFill>
          <a:round/>
          <a:headEnd/>
          <a:tailEnd/>
        </a:ln>
      </a:spPr>
      <a:bodyPr/>
      <a:lstStyle>
        <a:defPPr marL="165100" indent="-165100" defTabSz="784225">
          <a:lnSpc>
            <a:spcPct val="105000"/>
          </a:lnSpc>
          <a:spcBef>
            <a:spcPct val="20000"/>
          </a:spcBef>
          <a:buClr>
            <a:srgbClr val="333399"/>
          </a:buClr>
          <a:buSzPct val="50000"/>
          <a:buFont typeface="Wingdings" pitchFamily="2" charset="2"/>
          <a:buChar char="l"/>
          <a:defRPr sz="2400" b="1" dirty="0" smtClean="0">
            <a:solidFill>
              <a:schemeClr val="bg1"/>
            </a:solidFill>
            <a:latin typeface="华文楷体" pitchFamily="2" charset="-122"/>
            <a:ea typeface="华文楷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t"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PPT2010华为VI版16：9格式">
  <a:themeElements>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6比9PPT模板">
      <a:majorFont>
        <a:latin typeface="Arial"/>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6比9PPT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6比9PPT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6比9PPT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6比9PPT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6比9PPT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6比9PPT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6比9PPT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6比9PPT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6比9PPT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6比9PPT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6比9PPT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34520</TotalTime>
  <Words>166</Words>
  <Application>Microsoft Office PowerPoint</Application>
  <PresentationFormat>Custom</PresentationFormat>
  <Paragraphs>56</Paragraphs>
  <Slides>4</Slides>
  <Notes>4</Notes>
  <HiddenSlides>0</HiddenSlides>
  <MMClips>0</MMClips>
  <ScaleCrop>false</ScaleCrop>
  <HeadingPairs>
    <vt:vector size="4" baseType="variant">
      <vt:variant>
        <vt:lpstr>Theme</vt:lpstr>
      </vt:variant>
      <vt:variant>
        <vt:i4>12</vt:i4>
      </vt:variant>
      <vt:variant>
        <vt:lpstr>Slide Titles</vt:lpstr>
      </vt:variant>
      <vt:variant>
        <vt:i4>4</vt:i4>
      </vt:variant>
    </vt:vector>
  </HeadingPairs>
  <TitlesOfParts>
    <vt:vector size="16" baseType="lpstr">
      <vt:lpstr>1_主题1</vt:lpstr>
      <vt:lpstr>4_自定义设计方案</vt:lpstr>
      <vt:lpstr>2_主题1</vt:lpstr>
      <vt:lpstr>5_自定义设计方案</vt:lpstr>
      <vt:lpstr>default</vt:lpstr>
      <vt:lpstr>17_主题1</vt:lpstr>
      <vt:lpstr>6_自定义设计方案</vt:lpstr>
      <vt:lpstr>PPT2010华为VI版16：9格式</vt:lpstr>
      <vt:lpstr>18_主题1</vt:lpstr>
      <vt:lpstr>华为VI主题16x9</vt:lpstr>
      <vt:lpstr>9_主题1</vt:lpstr>
      <vt:lpstr>10_主题1</vt:lpstr>
      <vt:lpstr>Motivation for Multi-Carrier enhancements for UMTS</vt:lpstr>
      <vt:lpstr>Background and Motivation </vt:lpstr>
      <vt:lpstr>Proposed SI Objective 1 </vt:lpstr>
      <vt:lpstr>Proposed SI Objective 2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MC SYSTEM</dc:creator>
  <cp:lastModifiedBy>Carmela Cozzo</cp:lastModifiedBy>
  <cp:revision>2801</cp:revision>
  <dcterms:created xsi:type="dcterms:W3CDTF">2010-09-30T06:00:50Z</dcterms:created>
  <dcterms:modified xsi:type="dcterms:W3CDTF">2015-12-01T05:35:48Z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(11)Ax6v3MsOBGwQn3Nox3eiQ5R5uGlLJKm2lHQYF7/HoywTVRs0Ekk3xolfG5RBHRB+GyXkEwLT_x000d_ bCPIhl4DuV6Ox4z5X+ESgh3+Sl84H4b/Vi9ZdrVpt4+wHTy4Qfj8MfsibxgDbicTH2riNy08_x000d_ YS8zLo9hdILDM6QoAa6bdFNm44kfjSDWV3P0h3scNQqmsif4yZyFEF7YcOA18LozstgCori5_x000d_ WObh3PxeunqvRRgmJR</vt:lpwstr>
  </property>
  <property fmtid="{D5CDD505-2E9C-101B-9397-08002B2CF9AE}" pid="3" name="_ms_pID_7253431">
    <vt:lpwstr>YYA/tYgIIda3EwLaKE2N0QUPiSBR353hMLxyg6oyKhfUZ5DYcq9xxV_x000d_ LdG1zM1+wv7GGealTAoOJZd/EhPYWlvhFAQmg6Zqb+W7UA2uENkY5qcMw2BTR3M0SWNZHI3S_x000d_ 9f+72GtINNfpgmbLX7jaFi07S+PSjb8Tsj8bxHP052jZ3Qgn/uSHczF24PegP1y0hGepF2m7_x000d_ 9JTnPNwE+1UJDOgMpLrSKgo+g/YZ7dW+FMuS</vt:lpwstr>
  </property>
  <property fmtid="{D5CDD505-2E9C-101B-9397-08002B2CF9AE}" pid="4" name="_ms_pID_7253432">
    <vt:lpwstr>YZuDyid7/PR50GqSuykUx2GJH7wCgAnznzrF_x000d_ O32cYJuMpESv23VR/9weX3h+U0KApHznKu/8KhYMFmV3qNuqtdRrFrWdFmDc3G8RaeHg1FYD_x000d_ XKCr0509wFyCuujqY1TVugozT1TThz1JKMCHbKdEAkfQn7JrwjMjhKz0blCJMEJSJsNEkGE/_x000d_ UnartuQJvZuvDcoupSsoFTH27SlBeY6N4EFsW4cBCPlbhfwOnqi1/P</vt:lpwstr>
  </property>
  <property fmtid="{D5CDD505-2E9C-101B-9397-08002B2CF9AE}" pid="5" name="_ms_pID_7253433">
    <vt:lpwstr>Y4JoaXEjnEWqJa82yU_x000d_ xTHSnhiNkXT730GyDgyhc/y/Z/3rJk8MhSKdLondihiKARnVLMFsyB4VsGc9C99mQm0arb9e_x000d_ ZHZtRBh2oFu3hT1DCzMN+KZ34P8jVMlDvPmLB/spnIAkIFho9A4aACe++4BSW5iOkN0ui2+D_x000d_ fu03e8FOwNerHt9X7x1OU4CjQAMA5EAbQqFdPv5iVjnLxu/nbWfTJo6pyr8/ab1+OgWx9RKE</vt:lpwstr>
  </property>
  <property fmtid="{D5CDD505-2E9C-101B-9397-08002B2CF9AE}" pid="6" name="_ms_pID_725343_00">
    <vt:lpwstr>_ms_pID_725343</vt:lpwstr>
  </property>
  <property fmtid="{D5CDD505-2E9C-101B-9397-08002B2CF9AE}" pid="7" name="_ms_pID_7253431_00">
    <vt:lpwstr>_ms_pID_7253431</vt:lpwstr>
  </property>
  <property fmtid="{D5CDD505-2E9C-101B-9397-08002B2CF9AE}" pid="8" name="_ms_pID_7253432_00">
    <vt:lpwstr>_ms_pID_7253432</vt:lpwstr>
  </property>
  <property fmtid="{D5CDD505-2E9C-101B-9397-08002B2CF9AE}" pid="9" name="_ms_pID_7253433_00">
    <vt:lpwstr>_ms_pID_7253433</vt:lpwstr>
  </property>
  <property fmtid="{D5CDD505-2E9C-101B-9397-08002B2CF9AE}" pid="10" name="_ms_pID_7253434">
    <vt:lpwstr>_x000d_ x4IjChOI5/zRUh9zXQ5pZwFRvYo3pXbD/WKN+zte4NSnRAn2BUYNMR6P9Cs33LGjRPtzgo39_x000d_ x1XME5LNO74EwWEGmPrfFii07USVsmy8oWHIfz0jVXVXUZf2itoBvcRasK9VWwBewmFUs6za_x000d_ 3F6gfj7/IsajTFyOPwfbZr3YmL0+7BcdZLbUri39YrCHp6Db/bCi2iPwelxWc3+UKh+OPjWj_x000d_ 2SfD7WQy4hZpeDPe</vt:lpwstr>
  </property>
  <property fmtid="{D5CDD505-2E9C-101B-9397-08002B2CF9AE}" pid="11" name="_ms_pID_7253434_00">
    <vt:lpwstr>_ms_pID_7253434</vt:lpwstr>
  </property>
  <property fmtid="{D5CDD505-2E9C-101B-9397-08002B2CF9AE}" pid="12" name="_ms_pID_7253435">
    <vt:lpwstr>an+Wym17P8iLtn7aw9FkzM6Fxp48XixbdJagJFVa8JDoUV0h4RQuysGw_x000d_ 79gtQ61L7Hs+jZhuxKqOmBt/G1SA4I39RnDiZ4tZb4o84yXrikhusjfMATAG1xhXCUbWeA3/_x000d_ 4L0afcGlt8yGh32GwggWw6XtslN/uchxKuFVrYM9JLmI+pSDZ5n6/gqzEUMAAFj71pdX16sf_x000d_ /9ATe4T7W5jZsFh52piy56y3EhTaylYeCB</vt:lpwstr>
  </property>
  <property fmtid="{D5CDD505-2E9C-101B-9397-08002B2CF9AE}" pid="13" name="_ms_pID_7253435_00">
    <vt:lpwstr>_ms_pID_7253435</vt:lpwstr>
  </property>
  <property fmtid="{D5CDD505-2E9C-101B-9397-08002B2CF9AE}" pid="14" name="_ms_pID_7253436">
    <vt:lpwstr>ui6VTI+JiJnnj4aWbwyHrLHdiRSUBnB6XPl6cG_x000d_ 3NaVy4juud+wdqTnrpxQILVwwZrM4R7cE9odI00oTaVSLrFyOYyDJsSqU2Pm/OHmH5fmwq/4_x000d_ TUIlQx5ZZ46M7Cum3RjtIbBhO5DhTzNcms+rsfS/xVfZeuKhQb7mGmaBOoQ0B7WZ84G37ElI_x000d_ t4l3f+EAhfw9G0RMuLPH14sJcpyxfM00Zjtoed1jl7CH/4/5q9T1</vt:lpwstr>
  </property>
  <property fmtid="{D5CDD505-2E9C-101B-9397-08002B2CF9AE}" pid="15" name="_ms_pID_7253436_00">
    <vt:lpwstr>_ms_pID_7253436</vt:lpwstr>
  </property>
  <property fmtid="{D5CDD505-2E9C-101B-9397-08002B2CF9AE}" pid="16" name="_ms_pID_7253437">
    <vt:lpwstr>wMUPYSShXb6VGeN5pNQM_x000d_ OHlzl1aaC+DSXy8TzEu7qKpxoMejEIYmqBJ/+G4FVXcrx33pELuQ03yl7KYKBelV5Uz/Wq9I_x000d_ SbjRQp5GLEnwGRnffAwkWyPV7aylMkcXMnD+tem6g5QHFYMDR8k38DDeRqiW+mrwU6wIXLYa_x000d_ v93EE5fRqWRjisOOkpywelEKqbtOJlYbrYqQTpsvLi2/2t/mujnDTrucJZOLx0MYYyHS4L</vt:lpwstr>
  </property>
  <property fmtid="{D5CDD505-2E9C-101B-9397-08002B2CF9AE}" pid="17" name="_ms_pID_7253437_00">
    <vt:lpwstr>_ms_pID_7253437</vt:lpwstr>
  </property>
  <property fmtid="{D5CDD505-2E9C-101B-9397-08002B2CF9AE}" pid="18" name="_ms_pID_7253438">
    <vt:lpwstr>5x_x000d_ NSMSRn/i7UFkTNAfO0X0XKXTlo9W6yXuO9ABaT3ei1ftzC0NC7ALwgSW1SM5q3NnMEZU6tlF_x000d_ Uvq3cpvWnCp/khdXs8r7t8H3ZSMscC64ZheRQ+TKivZaIM/+gECv8MJjhfL6z1JBx3TIlCW8_x000d_ 6+AkZaW/KtOVpdg0I1CXiauOExkHKvDkCZgYWXy2WcOmuFXapiBpDuKaq0RrQHH+r6PRpY3Z_x000d_ MJF6Y8K6xIhEh8</vt:lpwstr>
  </property>
  <property fmtid="{D5CDD505-2E9C-101B-9397-08002B2CF9AE}" pid="19" name="_ms_pID_7253438_00">
    <vt:lpwstr>_ms_pID_7253438</vt:lpwstr>
  </property>
  <property fmtid="{D5CDD505-2E9C-101B-9397-08002B2CF9AE}" pid="20" name="_ms_pID_7253439">
    <vt:lpwstr>0yPo57crMkZPUq7hM6teBHE8vbHNfXcVuGOIKqysd+rX8iQAq+xOdfCvug_x000d_ N2vhMc+vtHMUNhsYwaz8NUAkikIdc69KpBZ6VwCPhIFnlpRRdKt6yAjS+6A3tqAqhjqWOzOF_x000d_ 0SM+8sZH9UahC+ctTLz3e0eEXJaiScI9ZCpK87c1noGQ02/iKTfHwWwjHSLOIkceI3IDtELX_x000d_ DkXasRTe++1ZRxw2bdXuJUdy4GJfKcw6</vt:lpwstr>
  </property>
  <property fmtid="{D5CDD505-2E9C-101B-9397-08002B2CF9AE}" pid="21" name="_ms_pID_7253439_00">
    <vt:lpwstr>_ms_pID_7253439</vt:lpwstr>
  </property>
  <property fmtid="{D5CDD505-2E9C-101B-9397-08002B2CF9AE}" pid="22" name="_ms_pID_72534310">
    <vt:lpwstr>7O2aL9ZkEuKK+AORVdE5sMufHufsfDzb</vt:lpwstr>
  </property>
  <property fmtid="{D5CDD505-2E9C-101B-9397-08002B2CF9AE}" pid="23" name="_new_ms_pID_72543">
    <vt:lpwstr>(4)xPhTLaSkR32AYBGI7CMdzErBuzfxYCVkrAp5k+dmlx/obNCoHRAgwA1h2kn6+vyruzeUWMm8
whmnHIXt13VyKxHFGcTWX9DpgHPemO4auYYQj1BbtbWJumajg1F5Oj3nERNb690Nzn63hQi0
sPWymRWw433raWfz+Tq1De1aViKrU10o/V5ZAUJgzjRMkeexlJ1UvLSOIBJTJPnep8vXRsEF
XBNsNv2rZXusb/qBOn</vt:lpwstr>
  </property>
  <property fmtid="{D5CDD505-2E9C-101B-9397-08002B2CF9AE}" pid="24" name="_new_ms_pID_725431">
    <vt:lpwstr>7leT+ZKibDy5ffxnfdSflH8n+ukNtRdV5cYZVHud6zoeJ3IQZuPYna
knj+5zgwKgRvIJgWZgLVMCl7EvmdZHvMhNzL+dTw3GRcXQr493aT94hDnLOv7yQq2PY7US9Z
tPL1KJMpylQPdxREcBbm+jLiyfoFK9K6fEi3fl/PENF+LXJYmpfQoIhpqtD1EsY/VPdVeJFA
yDhR9jlIo1GPMGRe5/LirUkb5mtnCa5ERa4r</vt:lpwstr>
  </property>
  <property fmtid="{D5CDD505-2E9C-101B-9397-08002B2CF9AE}" pid="25" name="_new_ms_pID_725432">
    <vt:lpwstr>C0YBeC9TxyXyY3r2triX6/Z7rIO1Uichh+my
BOsgdsLevsr8LYCGOYfT4EqzNTIFZkFcC8NYBQAMIJ3y+s/yeuQ01ri1CPfR0kyPgquAa+yB
8u/SFddAPjv9RJU2GWBGpJkHejM4i1HeTMPYo5h1tEaNjkNL+NDx0yBbA9m83t2e6LKm8dM3
S7HIATurokFw0dx5nCvRzCD6t2yb5fLDYJZncQQDaIErc13/drKrYN</vt:lpwstr>
  </property>
  <property fmtid="{D5CDD505-2E9C-101B-9397-08002B2CF9AE}" pid="26" name="_new_ms_pID_725433">
    <vt:lpwstr>tSUo23rHHTmpuccc9D
QwxPn695HMBw3R2PRv4hfpFBseRmMYlcDLh0SlxoOlGA9JPcmPn1fa5nPawQqwRgB/c/c+K0
KvW+MIj1c7hXS64Ayrg=</vt:lpwstr>
  </property>
  <property fmtid="{D5CDD505-2E9C-101B-9397-08002B2CF9AE}" pid="27" name="sflag">
    <vt:lpwstr>1448948123</vt:lpwstr>
  </property>
</Properties>
</file>