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04CEC-9DDA-4406-BEC7-5CE80353B87D}" type="datetimeFigureOut">
              <a:rPr lang="en-US" smtClean="0"/>
              <a:t>9/16/2015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76F0D-7142-47BF-91A6-DB4049438B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690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04CEC-9DDA-4406-BEC7-5CE80353B87D}" type="datetimeFigureOut">
              <a:rPr lang="en-US" smtClean="0"/>
              <a:t>9/16/2015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76F0D-7142-47BF-91A6-DB4049438B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395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04CEC-9DDA-4406-BEC7-5CE80353B87D}" type="datetimeFigureOut">
              <a:rPr lang="en-US" smtClean="0"/>
              <a:t>9/16/2015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76F0D-7142-47BF-91A6-DB4049438B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748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04CEC-9DDA-4406-BEC7-5CE80353B87D}" type="datetimeFigureOut">
              <a:rPr lang="en-US" smtClean="0"/>
              <a:t>9/16/2015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76F0D-7142-47BF-91A6-DB4049438B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3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04CEC-9DDA-4406-BEC7-5CE80353B87D}" type="datetimeFigureOut">
              <a:rPr lang="en-US" smtClean="0"/>
              <a:t>9/16/2015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76F0D-7142-47BF-91A6-DB4049438B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959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04CEC-9DDA-4406-BEC7-5CE80353B87D}" type="datetimeFigureOut">
              <a:rPr lang="en-US" smtClean="0"/>
              <a:t>9/16/2015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76F0D-7142-47BF-91A6-DB4049438B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216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04CEC-9DDA-4406-BEC7-5CE80353B87D}" type="datetimeFigureOut">
              <a:rPr lang="en-US" smtClean="0"/>
              <a:t>9/16/2015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76F0D-7142-47BF-91A6-DB4049438B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074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04CEC-9DDA-4406-BEC7-5CE80353B87D}" type="datetimeFigureOut">
              <a:rPr lang="en-US" smtClean="0"/>
              <a:t>9/16/2015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76F0D-7142-47BF-91A6-DB4049438B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601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04CEC-9DDA-4406-BEC7-5CE80353B87D}" type="datetimeFigureOut">
              <a:rPr lang="en-US" smtClean="0"/>
              <a:t>9/16/2015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76F0D-7142-47BF-91A6-DB4049438B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806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04CEC-9DDA-4406-BEC7-5CE80353B87D}" type="datetimeFigureOut">
              <a:rPr lang="en-US" smtClean="0"/>
              <a:t>9/16/2015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76F0D-7142-47BF-91A6-DB4049438B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157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04CEC-9DDA-4406-BEC7-5CE80353B87D}" type="datetimeFigureOut">
              <a:rPr lang="en-US" smtClean="0"/>
              <a:t>9/16/2015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76F0D-7142-47BF-91A6-DB4049438B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420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304CEC-9DDA-4406-BEC7-5CE80353B87D}" type="datetimeFigureOut">
              <a:rPr lang="en-US" smtClean="0"/>
              <a:t>9/16/2015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C76F0D-7142-47BF-91A6-DB4049438B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975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256QAM support on UE category 10 and below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/>
              <a:t>Intel</a:t>
            </a:r>
            <a:r>
              <a:rPr lang="en-US" altLang="ko-KR" dirty="0" smtClean="0"/>
              <a:t>, KT, AT&amp;T</a:t>
            </a:r>
            <a:r>
              <a:rPr lang="en-US" altLang="ko-KR" dirty="0"/>
              <a:t>, China </a:t>
            </a:r>
            <a:r>
              <a:rPr lang="en-US" altLang="ko-KR" dirty="0" smtClean="0"/>
              <a:t>Unicom, CMCC, DISH Networks</a:t>
            </a:r>
            <a:r>
              <a:rPr lang="en-US" altLang="ko-KR" dirty="0"/>
              <a:t>, </a:t>
            </a:r>
            <a:r>
              <a:rPr lang="en-US" altLang="ko-KR" dirty="0" smtClean="0"/>
              <a:t>HiSilicon, Huawei</a:t>
            </a:r>
            <a:r>
              <a:rPr lang="en-US" altLang="ko-KR" dirty="0"/>
              <a:t>, LG Electronics</a:t>
            </a:r>
            <a:r>
              <a:rPr lang="en-US" altLang="ko-KR" dirty="0" smtClean="0"/>
              <a:t>, SK </a:t>
            </a:r>
            <a:r>
              <a:rPr lang="en-US" altLang="ko-KR" dirty="0"/>
              <a:t>Telecom</a:t>
            </a:r>
            <a:r>
              <a:rPr lang="en-US" altLang="ko-KR"/>
              <a:t>, </a:t>
            </a:r>
            <a:r>
              <a:rPr lang="en-US" altLang="ko-KR" smtClean="0"/>
              <a:t>Sprint, Telstra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84048" y="475488"/>
            <a:ext cx="506581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AI: 15</a:t>
            </a:r>
          </a:p>
          <a:p>
            <a:r>
              <a:rPr lang="en-GB" dirty="0"/>
              <a:t>3GPP TSG RAN Meeting #69			     </a:t>
            </a:r>
            <a:endParaRPr lang="en-GB" dirty="0" smtClean="0"/>
          </a:p>
          <a:p>
            <a:r>
              <a:rPr lang="en-GB" dirty="0" smtClean="0"/>
              <a:t>Phoenix</a:t>
            </a:r>
            <a:r>
              <a:rPr lang="en-GB" dirty="0"/>
              <a:t>, AZ, USA, September 14 – 18, 2015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0826496" y="152322"/>
            <a:ext cx="1200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RP-151605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16234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During the Tuesday online discussion, </a:t>
            </a:r>
          </a:p>
          <a:p>
            <a:pPr lvl="1"/>
            <a:r>
              <a:rPr lang="en-US" dirty="0" smtClean="0"/>
              <a:t>R1-151333 was discussed in order to support 256QAM for UE category 10 and below.</a:t>
            </a:r>
          </a:p>
          <a:p>
            <a:pPr lvl="1"/>
            <a:r>
              <a:rPr lang="en-US" dirty="0" smtClean="0"/>
              <a:t>It was commented that some companies would like to see the actual specification impact, the analysis, and baseband capability combinations.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51717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Agree RAN to recommend RAN1 and RAN2 to study the aspect of 256QAM support for UE category 10 and below, based on RP-151333.</a:t>
            </a:r>
          </a:p>
          <a:p>
            <a:r>
              <a:rPr lang="en-US" dirty="0" smtClean="0"/>
              <a:t>Come back on RAN 70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85435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123</Words>
  <Application>Microsoft Office PowerPoint</Application>
  <PresentationFormat>Widescreen</PresentationFormat>
  <Paragraphs>13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Arial</vt:lpstr>
      <vt:lpstr>Calibri</vt:lpstr>
      <vt:lpstr>Calibri Light</vt:lpstr>
      <vt:lpstr>Office Theme</vt:lpstr>
      <vt:lpstr>WF on 256QAM support on UE category 10 and below</vt:lpstr>
      <vt:lpstr>Background</vt:lpstr>
      <vt:lpstr>Proposal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256QAM support on UE category 10 and below</dc:title>
  <dc:creator>Han, Seunghee</dc:creator>
  <cp:lastModifiedBy>Han, Seunghee</cp:lastModifiedBy>
  <cp:revision>25</cp:revision>
  <dcterms:created xsi:type="dcterms:W3CDTF">2015-09-16T14:59:01Z</dcterms:created>
  <dcterms:modified xsi:type="dcterms:W3CDTF">2015-09-16T18:41:42Z</dcterms:modified>
</cp:coreProperties>
</file>