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#</a:t>
            </a:r>
            <a:r>
              <a:rPr lang="en-US" dirty="0" smtClean="0"/>
              <a:t>68				 </a:t>
            </a:r>
            <a:r>
              <a:rPr lang="en-GB" dirty="0" smtClean="0"/>
              <a:t>                               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RP-151103</a:t>
            </a:r>
            <a:endParaRPr lang="en-US" dirty="0"/>
          </a:p>
          <a:p>
            <a:r>
              <a:rPr lang="en-US" dirty="0" smtClean="0"/>
              <a:t>15 </a:t>
            </a:r>
            <a:r>
              <a:rPr lang="en-US" dirty="0"/>
              <a:t>‒ </a:t>
            </a:r>
            <a:r>
              <a:rPr lang="en-US" dirty="0" smtClean="0"/>
              <a:t>18 June 2015, Malmö, </a:t>
            </a:r>
            <a:r>
              <a:rPr lang="en-US" dirty="0"/>
              <a:t>Sweden</a:t>
            </a:r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 smtClean="0"/>
              <a:t>TeliaSonera, Vodafone, Orange, Telefonica, DT, TIM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/>
              <a:t>Way forward on </a:t>
            </a:r>
            <a:r>
              <a:rPr lang="en-US" dirty="0" smtClean="0"/>
              <a:t>MSD calculation for CA and </a:t>
            </a:r>
            <a:r>
              <a:rPr lang="en-US" dirty="0"/>
              <a:t>CA_3A-40A/ </a:t>
            </a:r>
            <a:r>
              <a:rPr lang="en-US" dirty="0" smtClean="0"/>
              <a:t>CA_3A-40C</a:t>
            </a:r>
            <a:endParaRPr lang="en-US" dirty="0"/>
          </a:p>
          <a:p>
            <a:r>
              <a:rPr lang="en-GB" b="1" dirty="0"/>
              <a:t>Agenda item:	</a:t>
            </a:r>
            <a:r>
              <a:rPr lang="en-GB" dirty="0"/>
              <a:t>11.4.1.6</a:t>
            </a:r>
          </a:p>
          <a:p>
            <a:r>
              <a:rPr lang="en-GB" b="1" dirty="0" smtClean="0"/>
              <a:t>Document </a:t>
            </a:r>
            <a:r>
              <a:rPr lang="en-GB" b="1" dirty="0"/>
              <a:t>for:	</a:t>
            </a:r>
            <a:r>
              <a:rPr lang="en-GB" dirty="0" smtClean="0"/>
              <a:t>Discussion,  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395536" y="2276872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Background information: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In the last RAN4 meetings the MSD calculation for CA combos with harmonic and MSD problems </a:t>
            </a:r>
            <a:r>
              <a:rPr lang="en-GB" dirty="0"/>
              <a:t>was </a:t>
            </a:r>
            <a:r>
              <a:rPr lang="en-GB" dirty="0" smtClean="0"/>
              <a:t>discussed with respect to the antenna isolation assumption.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antenna isolation is for MSD calculation is so far assumed to be 10 </a:t>
            </a:r>
            <a:r>
              <a:rPr lang="en-GB" dirty="0" err="1" smtClean="0"/>
              <a:t>dB.</a:t>
            </a:r>
            <a:r>
              <a:rPr lang="en-GB" dirty="0" smtClean="0"/>
              <a:t> For conducted mode REFSENS test such antenna isolation is not observed as the antennas are disconnected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“antenna isolation” / “antenna port isolation” assumption changes strongly the MSD as shown in </a:t>
            </a:r>
            <a:r>
              <a:rPr lang="en-GB" dirty="0"/>
              <a:t>R4-152254, R4-153063, </a:t>
            </a:r>
            <a:r>
              <a:rPr lang="en-GB" dirty="0" smtClean="0"/>
              <a:t>R4-153875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For the CA with B3 + B40 with such MSD problems there is an urgent need to finalise </a:t>
            </a:r>
            <a:r>
              <a:rPr lang="en-GB" dirty="0"/>
              <a:t>the WI to facilitate deployment (RP-150668 , RP-150673, RP-150977)</a:t>
            </a: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Way forward on MSD calculation for </a:t>
            </a:r>
            <a:r>
              <a:rPr lang="en-US" sz="2400" dirty="0" smtClean="0"/>
              <a:t>CA </a:t>
            </a:r>
            <a:r>
              <a:rPr lang="en-US" sz="2400" dirty="0"/>
              <a:t>and CA_3A-40A/ CA_3A-40C</a:t>
            </a:r>
            <a:endParaRPr lang="en-US" sz="2400" dirty="0" smtClean="0"/>
          </a:p>
          <a:p>
            <a:r>
              <a:rPr lang="en-US" dirty="0" smtClean="0"/>
              <a:t>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503548" y="836712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Proposed way forward: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RAN4 shall study the “antenna coupling” /”antenna port coupling” which is needed for the MSD/REFSENS calculation.  RAN4 is expected to resolve the MSD technical discrepancies before end of Release 13.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Based on </a:t>
            </a:r>
            <a:r>
              <a:rPr lang="en-US" dirty="0" smtClean="0">
                <a:solidFill>
                  <a:srgbClr val="FF0000"/>
                </a:solidFill>
              </a:rPr>
              <a:t>specific </a:t>
            </a:r>
            <a:r>
              <a:rPr lang="en-US" dirty="0" smtClean="0"/>
              <a:t>operator requests </a:t>
            </a:r>
            <a:r>
              <a:rPr lang="en-US" dirty="0" smtClean="0">
                <a:solidFill>
                  <a:srgbClr val="FF0000"/>
                </a:solidFill>
              </a:rPr>
              <a:t>(on a per band-combination basis)</a:t>
            </a:r>
            <a:r>
              <a:rPr lang="en-US" dirty="0" smtClean="0"/>
              <a:t>, the </a:t>
            </a:r>
            <a:r>
              <a:rPr lang="en-US" dirty="0"/>
              <a:t>values of the completed CA combinations with MSD issues shall be </a:t>
            </a:r>
            <a:r>
              <a:rPr lang="en-US" dirty="0" smtClean="0"/>
              <a:t>revisited for </a:t>
            </a:r>
            <a:r>
              <a:rPr lang="en-US" dirty="0"/>
              <a:t>Release </a:t>
            </a:r>
            <a:r>
              <a:rPr lang="en-US" strike="sngStrike" dirty="0" smtClean="0"/>
              <a:t>13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14</a:t>
            </a:r>
            <a:r>
              <a:rPr lang="en-US" dirty="0" smtClean="0"/>
              <a:t> specifications,  </a:t>
            </a:r>
            <a:r>
              <a:rPr lang="en-US" dirty="0"/>
              <a:t>to align with the corrected MSD assumption</a:t>
            </a:r>
            <a:r>
              <a:rPr lang="en-US" strike="sngStrike" dirty="0"/>
              <a:t> once it is agreed</a:t>
            </a:r>
            <a:r>
              <a:rPr lang="en-US" strike="sngStrike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</a:rPr>
              <a:t>The </a:t>
            </a:r>
            <a:r>
              <a:rPr lang="en-US" dirty="0" smtClean="0">
                <a:solidFill>
                  <a:srgbClr val="00B050"/>
                </a:solidFill>
              </a:rPr>
              <a:t>general principle is that MSD </a:t>
            </a:r>
            <a:r>
              <a:rPr lang="en-US" dirty="0">
                <a:solidFill>
                  <a:srgbClr val="00B050"/>
                </a:solidFill>
              </a:rPr>
              <a:t>calculation for ongoing CA combinations with MSD problems shall be based on the corrected MSD assumption in </a:t>
            </a:r>
            <a:r>
              <a:rPr lang="en-US" dirty="0" smtClean="0">
                <a:solidFill>
                  <a:srgbClr val="00B050"/>
                </a:solidFill>
              </a:rPr>
              <a:t>Rel-13.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The </a:t>
            </a:r>
            <a:r>
              <a:rPr lang="en-US" dirty="0">
                <a:solidFill>
                  <a:srgbClr val="00B050"/>
                </a:solidFill>
              </a:rPr>
              <a:t>current MSD values in the brackets that are captured in the submitted CR for CA B3+B40 at RAN#68 (RP-150668 and RP-150673) are accepted and the CRs are approved to close the two CA </a:t>
            </a:r>
            <a:r>
              <a:rPr lang="en-US" dirty="0" smtClean="0">
                <a:solidFill>
                  <a:srgbClr val="00B050"/>
                </a:solidFill>
              </a:rPr>
              <a:t>Wis. Further </a:t>
            </a:r>
            <a:r>
              <a:rPr lang="en-US" dirty="0">
                <a:solidFill>
                  <a:srgbClr val="00B050"/>
                </a:solidFill>
              </a:rPr>
              <a:t>inputs for CA B3+B40 at RAN4#76 will be taken into account in finalizing the MSD </a:t>
            </a:r>
            <a:r>
              <a:rPr lang="en-US" dirty="0" smtClean="0">
                <a:solidFill>
                  <a:srgbClr val="00B050"/>
                </a:solidFill>
              </a:rPr>
              <a:t>values</a:t>
            </a:r>
            <a:r>
              <a:rPr lang="en-US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rgbClr val="00B050"/>
              </a:solidFill>
            </a:endParaRPr>
          </a:p>
          <a:p>
            <a:endParaRPr lang="en-US" dirty="0" smtClean="0">
              <a:solidFill>
                <a:srgbClr val="00B050"/>
              </a:solidFill>
            </a:endParaRPr>
          </a:p>
          <a:p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288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295</Words>
  <Application>Microsoft Office PowerPoint</Application>
  <PresentationFormat>On-screen Show 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91</cp:revision>
  <dcterms:created xsi:type="dcterms:W3CDTF">2014-05-22T15:37:23Z</dcterms:created>
  <dcterms:modified xsi:type="dcterms:W3CDTF">2015-06-18T10:02:21Z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