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FF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2373" autoAdjust="0"/>
  </p:normalViewPr>
  <p:slideViewPr>
    <p:cSldViewPr snapToGrid="0" snapToObjects="1">
      <p:cViewPr varScale="1">
        <p:scale>
          <a:sx n="104" d="100"/>
          <a:sy n="104" d="100"/>
        </p:scale>
        <p:origin x="-58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05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320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660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126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60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054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4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67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85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2869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BBDB7-9213-2A45-95C4-CA9D00663F73}" type="datetimeFigureOut">
              <a:rPr lang="en-US" smtClean="0"/>
              <a:t>6/17/15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C700C-69F5-144C-B595-3C7BCC77B1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43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</a:p>
          <a:p>
            <a:r>
              <a:rPr lang="en-US" dirty="0" smtClean="0"/>
              <a:t>Rel-13 LTE items </a:t>
            </a:r>
          </a:p>
          <a:p>
            <a:r>
              <a:rPr lang="en-US" dirty="0" smtClean="0"/>
              <a:t>for RAN #68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4358371"/>
            <a:ext cx="7772400" cy="1752600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Qualcomm, Ericsson, Vodafone, Nokia Networks, Huawei, DT, </a:t>
            </a:r>
            <a:r>
              <a:rPr lang="en-US" sz="2800" dirty="0" err="1" smtClean="0"/>
              <a:t>SouthernLINC</a:t>
            </a:r>
            <a:r>
              <a:rPr lang="en-US" sz="2800" dirty="0" smtClean="0"/>
              <a:t>, T-Mobile </a:t>
            </a:r>
            <a:r>
              <a:rPr lang="en-US" sz="2800" dirty="0" smtClean="0"/>
              <a:t>US, UK Home Office, </a:t>
            </a:r>
            <a:r>
              <a:rPr lang="en-US" sz="2800" dirty="0" err="1" smtClean="0"/>
              <a:t>HiSilicon</a:t>
            </a:r>
            <a:r>
              <a:rPr lang="en-US" sz="2800" dirty="0" smtClean="0"/>
              <a:t>, Sony, US </a:t>
            </a:r>
            <a:r>
              <a:rPr lang="en-US" sz="2800" dirty="0" err="1" smtClean="0"/>
              <a:t>Dept</a:t>
            </a:r>
            <a:r>
              <a:rPr lang="en-US" sz="2800" dirty="0" smtClean="0"/>
              <a:t> Commerce, CMCC, CATR, </a:t>
            </a:r>
            <a:r>
              <a:rPr lang="en-US" sz="2800" dirty="0" err="1" smtClean="0"/>
              <a:t>Interdigital</a:t>
            </a:r>
            <a:r>
              <a:rPr lang="en-US" sz="2800" smtClean="0"/>
              <a:t>, NEC</a:t>
            </a:r>
            <a:endParaRPr lang="en-US" sz="2800" dirty="0"/>
          </a:p>
        </p:txBody>
      </p:sp>
      <p:sp>
        <p:nvSpPr>
          <p:cNvPr id="6" name="Subtitle 4"/>
          <p:cNvSpPr txBox="1">
            <a:spLocks/>
          </p:cNvSpPr>
          <p:nvPr/>
        </p:nvSpPr>
        <p:spPr>
          <a:xfrm>
            <a:off x="291311" y="165993"/>
            <a:ext cx="2709477" cy="718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RP</a:t>
            </a:r>
            <a:r>
              <a:rPr lang="en-US" sz="2800" smtClean="0">
                <a:solidFill>
                  <a:schemeClr val="tx1"/>
                </a:solidFill>
              </a:rPr>
              <a:t>-151039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ubtitle 4"/>
          <p:cNvSpPr txBox="1">
            <a:spLocks/>
          </p:cNvSpPr>
          <p:nvPr/>
        </p:nvSpPr>
        <p:spPr>
          <a:xfrm>
            <a:off x="5748723" y="284011"/>
            <a:ext cx="2709477" cy="718107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 smtClean="0">
                <a:solidFill>
                  <a:schemeClr val="tx1"/>
                </a:solidFill>
              </a:rPr>
              <a:t>3GPP RAN #68</a:t>
            </a:r>
          </a:p>
          <a:p>
            <a:pPr algn="r"/>
            <a:r>
              <a:rPr lang="en-US" sz="2800" dirty="0" smtClean="0">
                <a:solidFill>
                  <a:schemeClr val="tx1"/>
                </a:solidFill>
              </a:rPr>
              <a:t>June 2015, Malmoe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572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8676109"/>
              </p:ext>
            </p:extLst>
          </p:nvPr>
        </p:nvGraphicFramePr>
        <p:xfrm>
          <a:off x="147913" y="670269"/>
          <a:ext cx="8889958" cy="4467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8194"/>
                <a:gridCol w="2860417"/>
                <a:gridCol w="502828"/>
                <a:gridCol w="572991"/>
                <a:gridCol w="596377"/>
                <a:gridCol w="502828"/>
                <a:gridCol w="502828"/>
                <a:gridCol w="584684"/>
                <a:gridCol w="491135"/>
                <a:gridCol w="561419"/>
                <a:gridCol w="596257"/>
              </a:tblGrid>
              <a:tr h="298558">
                <a:tc rowSpan="2" gridSpan="2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Q3</a:t>
                      </a:r>
                      <a:endParaRPr lang="en-US" sz="1400" dirty="0"/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Q4</a:t>
                      </a:r>
                      <a:endParaRPr lang="en-US" sz="1400" dirty="0"/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588463">
                <a:tc gridSpan="2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  <a:br>
                        <a:rPr lang="en-US" sz="14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1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  <a:br>
                        <a:rPr lang="en-US" sz="14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R1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R4</a:t>
                      </a:r>
                    </a:p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RF/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Demod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00FF"/>
                    </a:solidFill>
                  </a:tcPr>
                </a:tc>
              </a:tr>
              <a:tr h="464754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RP-15xxxx</a:t>
                      </a:r>
                      <a:endParaRPr lang="en-US" sz="1600" dirty="0"/>
                    </a:p>
                  </a:txBody>
                  <a:tcPr anchor="ctr"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FD MIMO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 WI</a:t>
                      </a:r>
                      <a:endParaRPr lang="en-US" sz="1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4.5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0/2</a:t>
                      </a:r>
                    </a:p>
                  </a:txBody>
                  <a:tcPr anchor="ctr"/>
                </a:tc>
              </a:tr>
              <a:tr h="1019710">
                <a:tc>
                  <a:txBody>
                    <a:bodyPr/>
                    <a:lstStyle/>
                    <a:p>
                      <a:r>
                        <a:rPr lang="en-US" sz="1600" smtClean="0"/>
                        <a:t>RP-15xxxx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LA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A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WI</a:t>
                      </a:r>
                      <a:endParaRPr lang="en-US" sz="1600" b="1" dirty="0" smtClean="0"/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1/ </a:t>
                      </a:r>
                      <a:br>
                        <a:rPr lang="en-US" sz="13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1.5/ 1.5</a:t>
                      </a: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1.5/ 1.5</a:t>
                      </a:r>
                    </a:p>
                  </a:txBody>
                  <a:tcPr anchor="ctr"/>
                </a:tc>
              </a:tr>
              <a:tr h="78663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RP-15xxxx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LTE V2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X</a:t>
                      </a:r>
                      <a:r>
                        <a:rPr lang="it-IT" sz="1600" b="1" baseline="0" dirty="0" smtClean="0">
                          <a:solidFill>
                            <a:srgbClr val="FF0000"/>
                          </a:solidFill>
                        </a:rPr>
                        <a:t> SI</a:t>
                      </a:r>
                      <a:endParaRPr lang="en-US" sz="1600" b="1" dirty="0" smtClean="0"/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3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786633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RP-15xxxx</a:t>
                      </a:r>
                      <a:endParaRPr lang="en-US" sz="16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solidFill>
                            <a:srgbClr val="FF0000"/>
                          </a:solidFill>
                        </a:rPr>
                        <a:t>SCPTM </a:t>
                      </a:r>
                      <a:r>
                        <a:rPr lang="it-IT" sz="1600" b="1" dirty="0" smtClean="0">
                          <a:solidFill>
                            <a:srgbClr val="FF0000"/>
                          </a:solidFill>
                        </a:rPr>
                        <a:t>WI</a:t>
                      </a:r>
                      <a:endParaRPr lang="en-US" sz="16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6475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Available Time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10.5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0/0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28575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2.25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3.25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61436" y="5602179"/>
            <a:ext cx="8267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Other agreements</a:t>
            </a:r>
            <a:endParaRPr lang="en-US" dirty="0"/>
          </a:p>
          <a:p>
            <a:pPr marL="342900" indent="-342900">
              <a:buFont typeface="+mj-lt"/>
              <a:buAutoNum type="alphaLcPeriod"/>
            </a:pPr>
            <a:r>
              <a:rPr lang="en-US" dirty="0" smtClean="0"/>
              <a:t>Confirm 1TU in RAN1 November meeting for Latency Enhancements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smtClean="0"/>
              <a:t>RAN3 items approved separately</a:t>
            </a:r>
          </a:p>
          <a:p>
            <a:pPr marL="342900" indent="-342900">
              <a:buFont typeface="+mj-lt"/>
              <a:buAutoNum type="alphaLcPeriod"/>
            </a:pPr>
            <a:r>
              <a:rPr lang="en-US" dirty="0" smtClean="0"/>
              <a:t>No new RAN4 led </a:t>
            </a:r>
            <a:r>
              <a:rPr lang="en-US" smtClean="0"/>
              <a:t>items (except RF</a:t>
            </a:r>
            <a:r>
              <a:rPr lang="en-US" dirty="0" smtClean="0"/>
              <a:t>/Spectrum/Bands)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7913" y="155581"/>
            <a:ext cx="8267387" cy="400110"/>
          </a:xfrm>
          <a:prstGeom prst="rect">
            <a:avLst/>
          </a:prstGeom>
          <a:solidFill>
            <a:srgbClr val="7AFF6A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Proposed Agreements:</a:t>
            </a:r>
          </a:p>
        </p:txBody>
      </p:sp>
    </p:spTree>
    <p:extLst>
      <p:ext uri="{BB962C8B-B14F-4D97-AF65-F5344CB8AC3E}">
        <p14:creationId xmlns:p14="http://schemas.microsoft.com/office/powerpoint/2010/main" val="122293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1685</TotalTime>
  <Words>166</Words>
  <Application>Microsoft Macintosh PowerPoint</Application>
  <PresentationFormat>On-screen Show (4:3)</PresentationFormat>
  <Paragraphs>59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 Rel-13 LTE items  for RAN #68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Qualcomm Casaccia v7</cp:lastModifiedBy>
  <cp:revision>59</cp:revision>
  <dcterms:created xsi:type="dcterms:W3CDTF">2015-06-08T11:39:35Z</dcterms:created>
  <dcterms:modified xsi:type="dcterms:W3CDTF">2015-06-17T09:59:59Z</dcterms:modified>
</cp:coreProperties>
</file>