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39" autoAdjust="0"/>
  </p:normalViewPr>
  <p:slideViewPr>
    <p:cSldViewPr>
      <p:cViewPr varScale="1">
        <p:scale>
          <a:sx n="99" d="100"/>
          <a:sy n="99" d="100"/>
        </p:scale>
        <p:origin x="-448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by chairman’s decision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4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Partial Way </a:t>
            </a:r>
            <a:r>
              <a:rPr lang="en-US" dirty="0"/>
              <a:t>F</a:t>
            </a:r>
            <a:r>
              <a:rPr lang="en-US" dirty="0" smtClean="0"/>
              <a:t>orward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Vodafone, Qualcomm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8266" y="188913"/>
            <a:ext cx="12018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</a:t>
            </a:r>
            <a:r>
              <a:rPr lang="en-GB" smtClean="0"/>
              <a:t>-</a:t>
            </a:r>
            <a:r>
              <a:rPr lang="en-GB" smtClean="0"/>
              <a:t>142310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</a:t>
            </a:r>
            <a:r>
              <a:rPr lang="en-US" dirty="0"/>
              <a:t> </a:t>
            </a:r>
            <a:r>
              <a:rPr lang="en-US" dirty="0" smtClean="0"/>
              <a:t>CA enhancements, RP-142286 </a:t>
            </a:r>
          </a:p>
          <a:p>
            <a:r>
              <a:rPr lang="en-US" dirty="0" smtClean="0"/>
              <a:t>Approve D2D </a:t>
            </a:r>
            <a:r>
              <a:rPr lang="en-US" dirty="0"/>
              <a:t>(RAN2-led</a:t>
            </a:r>
            <a:r>
              <a:rPr lang="en-US" dirty="0" smtClean="0"/>
              <a:t>), RP-142304</a:t>
            </a:r>
          </a:p>
          <a:p>
            <a:pPr lvl="2"/>
            <a:r>
              <a:rPr lang="en-US" dirty="0" smtClean="0"/>
              <a:t>In RAN#66 send </a:t>
            </a:r>
            <a:r>
              <a:rPr lang="en-US" dirty="0"/>
              <a:t>LS to </a:t>
            </a:r>
            <a:r>
              <a:rPr lang="en-US" dirty="0" smtClean="0"/>
              <a:t>SA1 </a:t>
            </a:r>
            <a:r>
              <a:rPr lang="en-US" dirty="0"/>
              <a:t>on </a:t>
            </a:r>
            <a:r>
              <a:rPr lang="en-US" dirty="0" smtClean="0"/>
              <a:t>V2V, RP-142267</a:t>
            </a:r>
          </a:p>
          <a:p>
            <a:pPr lvl="2"/>
            <a:r>
              <a:rPr lang="en-US" dirty="0" smtClean="0"/>
              <a:t>Start </a:t>
            </a:r>
            <a:r>
              <a:rPr lang="en-US" smtClean="0"/>
              <a:t>work in March 2015.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time budget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058729"/>
              </p:ext>
            </p:extLst>
          </p:nvPr>
        </p:nvGraphicFramePr>
        <p:xfrm>
          <a:off x="1577537" y="1488440"/>
          <a:ext cx="590820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617"/>
                <a:gridCol w="885277"/>
                <a:gridCol w="713827"/>
                <a:gridCol w="713827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3.5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2.5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4" name="Title 10"/>
          <p:cNvSpPr txBox="1">
            <a:spLocks/>
          </p:cNvSpPr>
          <p:nvPr/>
        </p:nvSpPr>
        <p:spPr>
          <a:xfrm>
            <a:off x="540676" y="3576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RAN2 time budget</a:t>
            </a:r>
            <a:endParaRPr lang="en-US" dirty="0"/>
          </a:p>
        </p:txBody>
      </p:sp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461870"/>
              </p:ext>
            </p:extLst>
          </p:nvPr>
        </p:nvGraphicFramePr>
        <p:xfrm>
          <a:off x="1066800" y="4876800"/>
          <a:ext cx="72462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  <a:gridCol w="1040852"/>
                <a:gridCol w="1040852"/>
                <a:gridCol w="717002"/>
                <a:gridCol w="713827"/>
                <a:gridCol w="7138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Q2/15</a:t>
                      </a:r>
                      <a:endParaRPr lang="en-US" sz="1800" dirty="0"/>
                    </a:p>
                  </a:txBody>
                  <a:tcPr marL="186257" marR="186257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Q3</a:t>
                      </a:r>
                      <a:endParaRPr lang="en-US" sz="1800" dirty="0"/>
                    </a:p>
                  </a:txBody>
                  <a:tcPr marL="186257" marR="186257"/>
                </a:tc>
                <a:tc gridSpan="2">
                  <a:txBody>
                    <a:bodyPr/>
                    <a:lstStyle/>
                    <a:p>
                      <a:r>
                        <a:rPr lang="en-US" sz="1800" dirty="0" smtClean="0"/>
                        <a:t>Q4/15</a:t>
                      </a:r>
                      <a:endParaRPr lang="en-US" sz="1800" dirty="0"/>
                    </a:p>
                  </a:txBody>
                  <a:tcPr marL="186257" marR="186257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D2D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</a:t>
                      </a:r>
                      <a:endParaRPr lang="en-US" sz="1800" dirty="0"/>
                    </a:p>
                  </a:txBody>
                  <a:tcPr marL="186257" marR="186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53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</TotalTime>
  <Words>121</Words>
  <Application>Microsoft Macintosh PowerPoint</Application>
  <PresentationFormat>On-screen Show (4:3)</PresentationFormat>
  <Paragraphs>49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Partial Way Forward for RAN#66</vt:lpstr>
      <vt:lpstr>Proposal </vt:lpstr>
      <vt:lpstr>RAN1 time budget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Qualcomm Casaccia v7</cp:lastModifiedBy>
  <cp:revision>115</cp:revision>
  <dcterms:created xsi:type="dcterms:W3CDTF">2014-09-10T09:20:11Z</dcterms:created>
  <dcterms:modified xsi:type="dcterms:W3CDTF">2014-12-12T00:58:56Z</dcterms:modified>
</cp:coreProperties>
</file>