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58" r:id="rId3"/>
    <p:sldId id="256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714" autoAdjust="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D10FE-7EB6-4A0B-93C3-65CC490A5A77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0ECF4C-0122-49A8-BF8F-8925A067B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709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566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0504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by chairman’s decision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642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21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635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040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24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159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0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035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172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524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32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535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374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originally </a:t>
            </a:r>
            <a:br>
              <a:rPr lang="en-US" dirty="0" smtClean="0"/>
            </a:br>
            <a:r>
              <a:rPr lang="en-US" dirty="0" smtClean="0"/>
              <a:t>RAN1-led WI proposals for RAN#66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Intel, ZTE, </a:t>
            </a:r>
            <a:r>
              <a:rPr lang="en-US" dirty="0" err="1" smtClean="0"/>
              <a:t>TeliaSonera</a:t>
            </a:r>
            <a:r>
              <a:rPr lang="en-US" dirty="0" smtClean="0"/>
              <a:t>, KDDI, Softbank, US Cellular, CMCC, CATR</a:t>
            </a:r>
            <a:r>
              <a:rPr lang="en-US" smtClean="0"/>
              <a:t>, Verizon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825" y="195263"/>
            <a:ext cx="36567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GB" dirty="0"/>
              <a:t>3GPP TSG RAN Meeting #</a:t>
            </a:r>
            <a:r>
              <a:rPr lang="en-GB" dirty="0" smtClean="0"/>
              <a:t>66</a:t>
            </a:r>
            <a:endParaRPr lang="en-GB" dirty="0"/>
          </a:p>
          <a:p>
            <a:pPr eaLnBrk="1" hangingPunct="1"/>
            <a:r>
              <a:rPr lang="en-US" dirty="0" smtClean="0"/>
              <a:t>Maui, USA, 8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en-US" dirty="0" smtClean="0"/>
              <a:t>11</a:t>
            </a:r>
            <a:r>
              <a:rPr lang="en-US" baseline="30000" dirty="0" smtClean="0"/>
              <a:t>th</a:t>
            </a:r>
            <a:r>
              <a:rPr lang="en-US" dirty="0" smtClean="0"/>
              <a:t> December </a:t>
            </a:r>
            <a:r>
              <a:rPr lang="en-US" dirty="0"/>
              <a:t>2014</a:t>
            </a: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7689712" y="188913"/>
            <a:ext cx="11304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r>
              <a:rPr lang="en-GB" dirty="0" smtClean="0"/>
              <a:t>RP-14xxxx</a:t>
            </a:r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5966936"/>
            <a:ext cx="82105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Disclaimer: The present WF is consistent and fully compatible with the parallel WF being developed on RAN4-led </a:t>
            </a:r>
            <a:r>
              <a:rPr lang="en-US" sz="1400" dirty="0" smtClean="0"/>
              <a:t>items. It makes </a:t>
            </a:r>
            <a:r>
              <a:rPr lang="en-US" sz="1400" dirty="0"/>
              <a:t>no determination on </a:t>
            </a:r>
            <a:r>
              <a:rPr lang="en-US" sz="1400" dirty="0" smtClean="0"/>
              <a:t>other RAN2-led </a:t>
            </a:r>
            <a:r>
              <a:rPr lang="en-US" sz="1400" dirty="0"/>
              <a:t>items </a:t>
            </a:r>
            <a:r>
              <a:rPr lang="en-US" sz="1400" dirty="0" smtClean="0"/>
              <a:t>since no </a:t>
            </a:r>
            <a:r>
              <a:rPr lang="en-US" sz="1400" dirty="0"/>
              <a:t>consensus could be reached on </a:t>
            </a:r>
            <a:r>
              <a:rPr lang="en-US" sz="1400" dirty="0" smtClean="0"/>
              <a:t>those. </a:t>
            </a:r>
            <a:r>
              <a:rPr lang="en-US" sz="1400" dirty="0"/>
              <a:t>However </a:t>
            </a:r>
            <a:r>
              <a:rPr lang="en-US" sz="1400" dirty="0" smtClean="0"/>
              <a:t>how to utilize the remaining time in </a:t>
            </a:r>
            <a:r>
              <a:rPr lang="en-US" sz="1400" dirty="0"/>
              <a:t>RAN2 </a:t>
            </a:r>
            <a:r>
              <a:rPr lang="en-US" sz="1400" dirty="0" smtClean="0"/>
              <a:t>can </a:t>
            </a:r>
            <a:r>
              <a:rPr lang="en-US" sz="1400" dirty="0"/>
              <a:t>be discussed </a:t>
            </a:r>
            <a:r>
              <a:rPr lang="en-US" sz="1400" dirty="0" smtClean="0"/>
              <a:t>separately</a:t>
            </a:r>
            <a:r>
              <a:rPr lang="en-US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897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Start </a:t>
            </a:r>
            <a:r>
              <a:rPr lang="en-US" dirty="0" smtClean="0"/>
              <a:t>3 </a:t>
            </a:r>
            <a:r>
              <a:rPr lang="en-US" dirty="0" smtClean="0"/>
              <a:t>new WI </a:t>
            </a:r>
          </a:p>
          <a:p>
            <a:pPr lvl="1"/>
            <a:r>
              <a:rPr lang="en-US" dirty="0" smtClean="0"/>
              <a:t>CA enhancements, </a:t>
            </a:r>
            <a:r>
              <a:rPr lang="en-US" dirty="0" smtClean="0"/>
              <a:t>RP-142286 </a:t>
            </a:r>
            <a:endParaRPr lang="en-US" dirty="0" smtClean="0"/>
          </a:p>
          <a:p>
            <a:pPr lvl="1"/>
            <a:r>
              <a:rPr lang="en-US" dirty="0"/>
              <a:t>D2D (RAN2-led</a:t>
            </a:r>
            <a:r>
              <a:rPr lang="en-US" dirty="0" smtClean="0"/>
              <a:t>), RP-142229</a:t>
            </a:r>
          </a:p>
          <a:p>
            <a:pPr lvl="2"/>
            <a:r>
              <a:rPr lang="en-US" dirty="0" smtClean="0"/>
              <a:t>Focused on essential topics, more topics can be considered to be added in coming plenaries</a:t>
            </a:r>
          </a:p>
          <a:p>
            <a:pPr lvl="2"/>
            <a:r>
              <a:rPr lang="en-US" dirty="0"/>
              <a:t>Send LS to </a:t>
            </a:r>
            <a:r>
              <a:rPr lang="en-US" dirty="0" smtClean="0"/>
              <a:t>SA1 </a:t>
            </a:r>
            <a:r>
              <a:rPr lang="en-US" dirty="0"/>
              <a:t>on </a:t>
            </a:r>
            <a:r>
              <a:rPr lang="en-US" dirty="0" smtClean="0"/>
              <a:t>V2V, </a:t>
            </a:r>
            <a:r>
              <a:rPr lang="en-US" dirty="0" smtClean="0"/>
              <a:t>RP-142267</a:t>
            </a:r>
          </a:p>
          <a:p>
            <a:pPr lvl="1"/>
            <a:r>
              <a:rPr lang="en-US" dirty="0" smtClean="0"/>
              <a:t>Control channel interference mitigation (RP-142291)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5785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RAN1 time budget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9929603"/>
              </p:ext>
            </p:extLst>
          </p:nvPr>
        </p:nvGraphicFramePr>
        <p:xfrm>
          <a:off x="1577537" y="1889760"/>
          <a:ext cx="5908204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0617"/>
                <a:gridCol w="885277"/>
                <a:gridCol w="713827"/>
                <a:gridCol w="713827"/>
                <a:gridCol w="717002"/>
                <a:gridCol w="713827"/>
                <a:gridCol w="713827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Q1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Q2/15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Q3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Q4/15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CA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3.5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3.5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2.5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D2D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Control</a:t>
                      </a:r>
                      <a:r>
                        <a:rPr lang="en-US" sz="1800" baseline="0" dirty="0" smtClean="0"/>
                        <a:t> channel IC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065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RAN4 </a:t>
            </a:r>
            <a:r>
              <a:rPr lang="en-US" dirty="0" smtClean="0"/>
              <a:t>time budget</a:t>
            </a:r>
            <a:endParaRPr lang="en-US" dirty="0"/>
          </a:p>
        </p:txBody>
      </p:sp>
      <p:graphicFrame>
        <p:nvGraphicFramePr>
          <p:cNvPr id="6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404455"/>
              </p:ext>
            </p:extLst>
          </p:nvPr>
        </p:nvGraphicFramePr>
        <p:xfrm>
          <a:off x="983324" y="2032000"/>
          <a:ext cx="7246276" cy="202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2989"/>
                <a:gridCol w="1386927"/>
                <a:gridCol w="1040852"/>
                <a:gridCol w="1040852"/>
                <a:gridCol w="717002"/>
                <a:gridCol w="713827"/>
                <a:gridCol w="713827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Q1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Q2/15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Q3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Q4/15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CA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0.25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0.375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0.25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0.25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0.25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D2D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1.5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1.5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1.5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Control channel IC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753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1725</TotalTime>
  <Words>187</Words>
  <Application>Microsoft Office PowerPoint</Application>
  <PresentationFormat>On-screen Show (4:3)</PresentationFormat>
  <Paragraphs>55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Way forward on originally  RAN1-led WI proposals for RAN#66</vt:lpstr>
      <vt:lpstr>Proposal</vt:lpstr>
      <vt:lpstr>RAN1 time budget</vt:lpstr>
      <vt:lpstr>RAN4 time budget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</dc:title>
  <dc:creator>Christian Hoymann</dc:creator>
  <cp:lastModifiedBy>Intel</cp:lastModifiedBy>
  <cp:revision>104</cp:revision>
  <dcterms:created xsi:type="dcterms:W3CDTF">2014-09-10T09:20:11Z</dcterms:created>
  <dcterms:modified xsi:type="dcterms:W3CDTF">2014-12-11T23:45:16Z</dcterms:modified>
</cp:coreProperties>
</file>