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89" d="100"/>
          <a:sy n="89" d="100"/>
        </p:scale>
        <p:origin x="34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smtClean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13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 </a:t>
            </a:r>
            <a:r>
              <a:rPr lang="sv-SE" altLang="en-US" sz="1200" b="1" dirty="0" smtClean="0">
                <a:latin typeface="Arial "/>
              </a:rPr>
              <a:t>WG6 Meeting #94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Caserta, Italy; 25 </a:t>
            </a:r>
            <a:r>
              <a:rPr lang="en-US" altLang="en-US" sz="1200" b="1" dirty="0" smtClean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28 </a:t>
            </a:r>
            <a:r>
              <a:rPr lang="en-US" altLang="en-US" sz="1200" b="1" dirty="0" smtClean="0">
                <a:latin typeface="Arial "/>
              </a:rPr>
              <a:t>June 2019</a:t>
            </a:r>
            <a:endParaRPr lang="sv-SE" altLang="en-US" sz="1200" b="1" dirty="0" smtClean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C6-190213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</a:t>
            </a:r>
            <a:r>
              <a:rPr lang="en-US" altLang="en-US" dirty="0" smtClean="0"/>
              <a:t>WG6 </a:t>
            </a:r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 smtClean="0"/>
              <a:t>presented to </a:t>
            </a:r>
            <a:r>
              <a:rPr lang="en-US" altLang="en-US" dirty="0"/>
              <a:t>TSG </a:t>
            </a:r>
            <a:r>
              <a:rPr lang="en-US" altLang="en-US" dirty="0" smtClean="0"/>
              <a:t>CT#84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Backward Incompatible Changes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 smtClean="0"/>
              <a:t> In “Frozen” specification, with impact on other TSG WGs</a:t>
            </a:r>
            <a:endParaRPr lang="en-US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Information to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Action to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  <a:endParaRPr lang="en-US" altLang="ja-JP" sz="1800" dirty="0" smtClean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Kimmo </a:t>
            </a:r>
            <a:r>
              <a:rPr lang="en-US" altLang="ja-JP" sz="1800" dirty="0">
                <a:ea typeface="MS PGothic" panose="020B0600070205080204" pitchFamily="34" charset="-128"/>
              </a:rPr>
              <a:t>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The Chinese Friends </a:t>
            </a:r>
            <a:r>
              <a:rPr lang="en-US" altLang="ja-JP" sz="1800" dirty="0">
                <a:ea typeface="MS PGothic" panose="020B0600070205080204" pitchFamily="34" charset="-128"/>
              </a:rPr>
              <a:t>of 3GPP for </a:t>
            </a:r>
            <a:r>
              <a:rPr lang="en-US" altLang="ja-JP" sz="1800" dirty="0" smtClean="0">
                <a:ea typeface="MS PGothic" panose="020B0600070205080204" pitchFamily="34" charset="-128"/>
              </a:rPr>
              <a:t>hosting the meeting.</a:t>
            </a:r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CT6 contributions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7687326"/>
              </p:ext>
            </p:extLst>
          </p:nvPr>
        </p:nvGraphicFramePr>
        <p:xfrm>
          <a:off x="838200" y="2464341"/>
          <a:ext cx="10515600" cy="2697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9953">
                  <a:extLst>
                    <a:ext uri="{9D8B030D-6E8A-4147-A177-3AD203B41FA5}">
                      <a16:colId xmlns:a16="http://schemas.microsoft.com/office/drawing/2014/main" val="3235953335"/>
                    </a:ext>
                  </a:extLst>
                </a:gridCol>
                <a:gridCol w="1640732">
                  <a:extLst>
                    <a:ext uri="{9D8B030D-6E8A-4147-A177-3AD203B41FA5}">
                      <a16:colId xmlns:a16="http://schemas.microsoft.com/office/drawing/2014/main" val="2707632625"/>
                    </a:ext>
                  </a:extLst>
                </a:gridCol>
                <a:gridCol w="7384915">
                  <a:extLst>
                    <a:ext uri="{9D8B030D-6E8A-4147-A177-3AD203B41FA5}">
                      <a16:colId xmlns:a16="http://schemas.microsoft.com/office/drawing/2014/main" val="506219702"/>
                    </a:ext>
                  </a:extLst>
                </a:gridCol>
              </a:tblGrid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CP-191019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 test specifications CR Pack 2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689280445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CP-191018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USIM support for configuration of RLOS PLMN list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306254018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UE Conformance Test Aspects - 5G System Non-3GPP Access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92852875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CP-191016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5G System - Phase 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39305017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CP-191015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512593373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CP-191014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 test specifications CR Pack 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30139107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CP-191013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Rel-14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088770140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CP-191012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report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CT6 meeting reports after previous plenary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324333480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report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15461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Heiko </a:t>
            </a:r>
            <a:r>
              <a:rPr lang="fr-FR" altLang="en-US" sz="1800" dirty="0" err="1" smtClean="0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 dirty="0" smtClean="0"/>
              <a:t>CT WG6 </a:t>
            </a:r>
            <a:r>
              <a:rPr lang="fr-FR" altLang="en-US" sz="1800" dirty="0"/>
              <a:t>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Ly </a:t>
            </a:r>
            <a:r>
              <a:rPr lang="fr-FR" altLang="en-US" sz="1800" dirty="0" err="1" smtClean="0"/>
              <a:t>Thanh</a:t>
            </a:r>
            <a:r>
              <a:rPr lang="fr-FR" altLang="en-US" sz="1800" dirty="0" smtClean="0"/>
              <a:t> </a:t>
            </a:r>
            <a:r>
              <a:rPr lang="fr-FR" altLang="en-US" sz="1800" dirty="0"/>
              <a:t>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smtClean="0"/>
              <a:t>WG6 </a:t>
            </a:r>
            <a:r>
              <a:rPr lang="fr-FR" altLang="en-US" sz="1800" dirty="0" err="1" smtClean="0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 smtClean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smtClean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 smtClean="0"/>
              <a:t>Since the last CT plenary</a:t>
            </a:r>
          </a:p>
          <a:p>
            <a:pPr lvl="1"/>
            <a:r>
              <a:rPr lang="en-US" altLang="fr-FR" dirty="0" smtClean="0"/>
              <a:t>Ordinary:</a:t>
            </a:r>
          </a:p>
          <a:p>
            <a:pPr lvl="2"/>
            <a:r>
              <a:rPr lang="en-US" altLang="fr-FR" dirty="0" smtClean="0"/>
              <a:t>CT6#93 (Xi’an, CN)</a:t>
            </a:r>
          </a:p>
          <a:p>
            <a:pPr lvl="1"/>
            <a:r>
              <a:rPr lang="en-US" altLang="fr-FR" dirty="0" smtClean="0"/>
              <a:t>Ad-hoc:</a:t>
            </a:r>
          </a:p>
          <a:p>
            <a:pPr lvl="2"/>
            <a:r>
              <a:rPr lang="en-US" altLang="fr-FR" dirty="0" smtClean="0"/>
              <a:t>None</a:t>
            </a:r>
          </a:p>
          <a:p>
            <a:pPr lvl="2"/>
            <a:endParaRPr lang="en-US" altLang="fr-FR" dirty="0" smtClean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CT6#94 (Caserta, IT)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WG CT6 Statistics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 smtClean="0"/>
              <a:t>Number of handled documents</a:t>
            </a:r>
          </a:p>
          <a:p>
            <a:pPr lvl="1"/>
            <a:r>
              <a:rPr lang="en-US" dirty="0" smtClean="0"/>
              <a:t>61</a:t>
            </a:r>
            <a:endParaRPr lang="en-US" dirty="0"/>
          </a:p>
          <a:p>
            <a:r>
              <a:rPr lang="en-US" dirty="0" smtClean="0"/>
              <a:t>Agreed CRs </a:t>
            </a:r>
          </a:p>
          <a:p>
            <a:pPr lvl="1"/>
            <a:r>
              <a:rPr lang="en-US" dirty="0" smtClean="0"/>
              <a:t>12</a:t>
            </a:r>
          </a:p>
          <a:p>
            <a:pPr lvl="1"/>
            <a:r>
              <a:rPr lang="en-US" dirty="0" smtClean="0"/>
              <a:t>Cat B (4)/C (0)/F (7)/D (1 (Test)) </a:t>
            </a:r>
          </a:p>
          <a:p>
            <a:pPr lvl="1"/>
            <a:r>
              <a:rPr lang="en-US" dirty="0" smtClean="0"/>
              <a:t>Re-14 (3) / Rel-15 (8) / Rel-16(1)</a:t>
            </a:r>
            <a:endParaRPr lang="en-US" dirty="0"/>
          </a:p>
          <a:p>
            <a:r>
              <a:rPr lang="en-US" dirty="0" smtClean="0"/>
              <a:t>Agreed </a:t>
            </a:r>
            <a:r>
              <a:rPr lang="en-US" dirty="0" err="1" smtClean="0"/>
              <a:t>pCRs</a:t>
            </a:r>
            <a:endParaRPr lang="en-US" dirty="0" smtClean="0"/>
          </a:p>
          <a:p>
            <a:pPr lvl="1"/>
            <a:r>
              <a:rPr lang="en-US" dirty="0" smtClean="0"/>
              <a:t>none</a:t>
            </a:r>
            <a:endParaRPr lang="en-US" dirty="0"/>
          </a:p>
          <a:p>
            <a:r>
              <a:rPr lang="en-US" dirty="0" smtClean="0"/>
              <a:t>Attendances</a:t>
            </a:r>
          </a:p>
          <a:p>
            <a:pPr lvl="2"/>
            <a:r>
              <a:rPr lang="en-US" altLang="fr-FR" dirty="0" smtClean="0"/>
              <a:t>CT6#93 (Xi’an, CN): 58 registered, 34 attended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 smtClean="0"/>
              <a:t>Other information (if needed)</a:t>
            </a:r>
          </a:p>
          <a:p>
            <a:endParaRPr lang="en-US" altLang="fr-FR" dirty="0"/>
          </a:p>
          <a:p>
            <a:r>
              <a:rPr lang="en-US" altLang="fr-FR" dirty="0" smtClean="0"/>
              <a:t>Very low number of contributions, but expected, as Rel-15 just closed and Rel-16 just starting.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 smtClean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08440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C6-190147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eV2XARC (CT-wide WID)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Huawei, </a:t>
                      </a:r>
                      <a:r>
                        <a:rPr lang="en-GB" sz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LG Electronics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</a:t>
                      </a:r>
                      <a:r>
                        <a:rPr lang="en-US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V2X services in 5GS by means of using the USIM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87450"/>
              </p:ext>
            </p:extLst>
          </p:nvPr>
        </p:nvGraphicFramePr>
        <p:xfrm>
          <a:off x="304799" y="2126071"/>
          <a:ext cx="11173841" cy="2119358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CP-19xxxx</a:t>
                      </a:r>
                      <a:endParaRPr lang="fr-FR" sz="1600" b="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Newly completed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TS/TR sent to CT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16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Rel-16 work just started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15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Rel-15 core specifications stable – just few minor corrections</a:t>
            </a:r>
          </a:p>
          <a:p>
            <a:r>
              <a:rPr lang="en-US" dirty="0" smtClean="0"/>
              <a:t>Work on Rel-15 Tests now progressing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497</Words>
  <Application>Microsoft Office PowerPoint</Application>
  <PresentationFormat>Widescreen</PresentationFormat>
  <Paragraphs>147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presented to TSG CT#84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619</cp:revision>
  <dcterms:created xsi:type="dcterms:W3CDTF">2010-02-05T13:52:04Z</dcterms:created>
  <dcterms:modified xsi:type="dcterms:W3CDTF">2019-06-26T13:46:14Z</dcterms:modified>
  <cp:contentStatus>Template 2017</cp:contentStatus>
</cp:coreProperties>
</file>