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4EA92-D46E-4771-A6CF-0243CE9ED2B9}" type="datetimeFigureOut">
              <a:rPr lang="en-GB" smtClean="0"/>
              <a:t>18/04/2012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5EE0A-5222-45E3-9CFA-24FC0F0741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4EA92-D46E-4771-A6CF-0243CE9ED2B9}" type="datetimeFigureOut">
              <a:rPr lang="en-GB" smtClean="0"/>
              <a:t>18/04/2012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5EE0A-5222-45E3-9CFA-24FC0F0741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4EA92-D46E-4771-A6CF-0243CE9ED2B9}" type="datetimeFigureOut">
              <a:rPr lang="en-GB" smtClean="0"/>
              <a:t>18/04/2012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5EE0A-5222-45E3-9CFA-24FC0F0741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4EA92-D46E-4771-A6CF-0243CE9ED2B9}" type="datetimeFigureOut">
              <a:rPr lang="en-GB" smtClean="0"/>
              <a:t>18/04/2012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5EE0A-5222-45E3-9CFA-24FC0F0741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4EA92-D46E-4771-A6CF-0243CE9ED2B9}" type="datetimeFigureOut">
              <a:rPr lang="en-GB" smtClean="0"/>
              <a:t>18/04/2012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5EE0A-5222-45E3-9CFA-24FC0F0741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4EA92-D46E-4771-A6CF-0243CE9ED2B9}" type="datetimeFigureOut">
              <a:rPr lang="en-GB" smtClean="0"/>
              <a:t>18/04/2012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5EE0A-5222-45E3-9CFA-24FC0F0741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4EA92-D46E-4771-A6CF-0243CE9ED2B9}" type="datetimeFigureOut">
              <a:rPr lang="en-GB" smtClean="0"/>
              <a:t>18/04/2012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5EE0A-5222-45E3-9CFA-24FC0F0741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4EA92-D46E-4771-A6CF-0243CE9ED2B9}" type="datetimeFigureOut">
              <a:rPr lang="en-GB" smtClean="0"/>
              <a:t>18/04/2012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5EE0A-5222-45E3-9CFA-24FC0F0741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4EA92-D46E-4771-A6CF-0243CE9ED2B9}" type="datetimeFigureOut">
              <a:rPr lang="en-GB" smtClean="0"/>
              <a:t>18/04/2012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5EE0A-5222-45E3-9CFA-24FC0F0741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4EA92-D46E-4771-A6CF-0243CE9ED2B9}" type="datetimeFigureOut">
              <a:rPr lang="en-GB" smtClean="0"/>
              <a:t>18/04/2012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5EE0A-5222-45E3-9CFA-24FC0F0741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4EA92-D46E-4771-A6CF-0243CE9ED2B9}" type="datetimeFigureOut">
              <a:rPr lang="en-GB" smtClean="0"/>
              <a:t>18/04/2012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5EE0A-5222-45E3-9CFA-24FC0F0741F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4EA92-D46E-4771-A6CF-0243CE9ED2B9}" type="datetimeFigureOut">
              <a:rPr lang="en-GB" smtClean="0"/>
              <a:t>18/04/2012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5EE0A-5222-45E3-9CFA-24FC0F0741F4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Notes from the CT1 breakout session on PS-only feature impacts in CT1 </a:t>
            </a:r>
            <a:br>
              <a:rPr lang="en-GB" dirty="0" smtClean="0"/>
            </a:br>
            <a:r>
              <a:rPr lang="en-GB" dirty="0" smtClean="0"/>
              <a:t>(Focus on TS 24.008)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2012-04-18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“SMS only” indication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i="1" dirty="0" smtClean="0"/>
              <a:t>Is a </a:t>
            </a:r>
            <a:r>
              <a:rPr lang="en-GB" i="1" u="sng" dirty="0" smtClean="0"/>
              <a:t>UE capability</a:t>
            </a:r>
            <a:r>
              <a:rPr lang="en-GB" dirty="0" smtClean="0"/>
              <a:t> or </a:t>
            </a:r>
            <a:r>
              <a:rPr lang="en-GB" i="1" dirty="0" smtClean="0"/>
              <a:t>a </a:t>
            </a:r>
            <a:r>
              <a:rPr lang="en-GB" i="1" u="sng" dirty="0" smtClean="0"/>
              <a:t>user/application request</a:t>
            </a:r>
            <a:r>
              <a:rPr lang="en-GB" dirty="0" smtClean="0"/>
              <a:t>?</a:t>
            </a:r>
          </a:p>
          <a:p>
            <a:pPr lvl="1"/>
            <a:r>
              <a:rPr lang="en-GB" dirty="0" smtClean="0"/>
              <a:t>Stage 2 is not clear on this. TS 23.272 seems to use “SMS only” </a:t>
            </a:r>
            <a:r>
              <a:rPr lang="en-GB" b="1" dirty="0" smtClean="0"/>
              <a:t>indication</a:t>
            </a:r>
            <a:r>
              <a:rPr lang="en-GB" dirty="0" smtClean="0"/>
              <a:t> while  TS 23.060 uses “SMS-only” </a:t>
            </a:r>
            <a:r>
              <a:rPr lang="en-GB" b="1" dirty="0" smtClean="0"/>
              <a:t>capability</a:t>
            </a:r>
            <a:r>
              <a:rPr lang="en-GB" dirty="0" smtClean="0"/>
              <a:t> and used, e.g., </a:t>
            </a:r>
            <a:r>
              <a:rPr lang="en-GB" b="1" dirty="0" smtClean="0"/>
              <a:t>“</a:t>
            </a:r>
            <a:r>
              <a:rPr lang="en-GB" dirty="0" smtClean="0"/>
              <a:t>when the MS </a:t>
            </a:r>
            <a:r>
              <a:rPr lang="en-GB" b="1" dirty="0" smtClean="0"/>
              <a:t>is requesting </a:t>
            </a:r>
            <a:r>
              <a:rPr lang="en-GB" dirty="0" smtClean="0"/>
              <a:t>IMSI attach only for obtaining SMS and not other services from CS domain”</a:t>
            </a:r>
          </a:p>
          <a:p>
            <a:pPr lvl="1"/>
            <a:r>
              <a:rPr lang="en-GB" dirty="0" smtClean="0"/>
              <a:t>We need to know the purpose of indicating “SMS only”</a:t>
            </a:r>
          </a:p>
          <a:p>
            <a:pPr lvl="1"/>
            <a:r>
              <a:rPr lang="en-GB" dirty="0" smtClean="0"/>
              <a:t>Use of capability has drawbacks for the UE, e.g., emergency call may result in not being possible</a:t>
            </a:r>
          </a:p>
          <a:p>
            <a:pPr lvl="1"/>
            <a:r>
              <a:rPr lang="en-GB" b="1" dirty="0" smtClean="0"/>
              <a:t>CT1 working assumption: </a:t>
            </a:r>
            <a:r>
              <a:rPr lang="en-GB" dirty="0" smtClean="0"/>
              <a:t>user/application request</a:t>
            </a:r>
          </a:p>
          <a:p>
            <a:pPr lvl="1"/>
            <a:r>
              <a:rPr lang="en-GB" u="sng" dirty="0" smtClean="0"/>
              <a:t>We will ask of confirmation to SA2 when in Kyoto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Cause value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Is a </a:t>
            </a:r>
            <a:r>
              <a:rPr lang="en-GB" i="1" u="sng" dirty="0" smtClean="0"/>
              <a:t>new cause</a:t>
            </a:r>
            <a:r>
              <a:rPr lang="en-GB" i="1" dirty="0" smtClean="0"/>
              <a:t> </a:t>
            </a:r>
            <a:r>
              <a:rPr lang="en-GB" dirty="0" smtClean="0"/>
              <a:t>or re-use of an </a:t>
            </a:r>
            <a:r>
              <a:rPr lang="en-GB" i="1" u="sng" dirty="0" smtClean="0"/>
              <a:t>existing one</a:t>
            </a:r>
            <a:r>
              <a:rPr lang="en-GB" dirty="0" smtClean="0"/>
              <a:t>?</a:t>
            </a:r>
          </a:p>
          <a:p>
            <a:pPr lvl="1"/>
            <a:r>
              <a:rPr lang="en-GB" dirty="0" smtClean="0"/>
              <a:t>Existing one proposed is #18 “CS domain not available” and corresponding behaviour</a:t>
            </a:r>
          </a:p>
          <a:p>
            <a:pPr lvl="1"/>
            <a:r>
              <a:rPr lang="en-GB" dirty="0" smtClean="0"/>
              <a:t>Not used in TS 24.008 yet, but already UE behaviour described in TS 24.301</a:t>
            </a:r>
          </a:p>
          <a:p>
            <a:pPr lvl="1"/>
            <a:r>
              <a:rPr lang="en-GB" b="1" dirty="0" smtClean="0"/>
              <a:t>Working assumption</a:t>
            </a:r>
            <a:r>
              <a:rPr lang="en-GB" dirty="0" smtClean="0"/>
              <a:t>: new cause value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UE behaviour upon receipt of the cause value?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CS emergency call has to be possible or any other application requiring location registration for the CS domain for the case “PS-only enabled”</a:t>
            </a:r>
          </a:p>
          <a:p>
            <a:r>
              <a:rPr lang="en-GB" b="1" dirty="0" smtClean="0"/>
              <a:t>Working assumption</a:t>
            </a:r>
            <a:r>
              <a:rPr lang="en-GB" dirty="0" smtClean="0"/>
              <a:t>: UE goes to MM IDLE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SMS supported indication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Is included in a </a:t>
            </a:r>
            <a:r>
              <a:rPr lang="en-GB" i="1" u="sng" dirty="0" smtClean="0"/>
              <a:t>new additional update result IE</a:t>
            </a:r>
            <a:r>
              <a:rPr lang="en-GB" i="1" dirty="0" smtClean="0"/>
              <a:t> </a:t>
            </a:r>
            <a:r>
              <a:rPr lang="en-GB" dirty="0" smtClean="0"/>
              <a:t>or </a:t>
            </a:r>
            <a:r>
              <a:rPr lang="en-GB" i="1" u="sng" dirty="0" smtClean="0"/>
              <a:t>new additional network feature support IE</a:t>
            </a:r>
            <a:r>
              <a:rPr lang="en-GB" dirty="0" smtClean="0"/>
              <a:t>?</a:t>
            </a:r>
          </a:p>
          <a:p>
            <a:pPr lvl="1"/>
            <a:r>
              <a:rPr lang="en-GB" dirty="0" smtClean="0"/>
              <a:t>In the 1</a:t>
            </a:r>
            <a:r>
              <a:rPr lang="en-GB" baseline="30000" dirty="0" smtClean="0"/>
              <a:t>st</a:t>
            </a:r>
            <a:r>
              <a:rPr lang="en-GB" dirty="0" smtClean="0"/>
              <a:t> option the existing Additional update result IE in TS 24.301 is reused</a:t>
            </a:r>
          </a:p>
          <a:p>
            <a:pPr lvl="1"/>
            <a:r>
              <a:rPr lang="en-GB" dirty="0" smtClean="0"/>
              <a:t>In the 2</a:t>
            </a:r>
            <a:r>
              <a:rPr lang="en-GB" baseline="30000" dirty="0" smtClean="0"/>
              <a:t>nd</a:t>
            </a:r>
            <a:r>
              <a:rPr lang="en-GB" dirty="0" smtClean="0"/>
              <a:t> the existing Network feature support IE is extended</a:t>
            </a:r>
          </a:p>
          <a:p>
            <a:pPr lvl="1"/>
            <a:r>
              <a:rPr lang="en-GB" b="1" dirty="0" smtClean="0"/>
              <a:t>Working assumption</a:t>
            </a:r>
            <a:r>
              <a:rPr lang="en-GB" dirty="0" smtClean="0"/>
              <a:t>: New additional network feature support IE (?) </a:t>
            </a:r>
            <a:r>
              <a:rPr lang="en-GB" i="1" dirty="0" smtClean="0"/>
              <a:t>[Editors’ note] The session was closed and was not clear whether all agreed on the assumption]</a:t>
            </a:r>
            <a:endParaRPr lang="en-GB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292</Words>
  <Application>Microsoft Office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Notes from the CT1 breakout session on PS-only feature impacts in CT1  (Focus on TS 24.008)</vt:lpstr>
      <vt:lpstr>“SMS only” indication</vt:lpstr>
      <vt:lpstr>Cause value</vt:lpstr>
      <vt:lpstr>UE behaviour upon receipt of the cause value?</vt:lpstr>
      <vt:lpstr>SMS supported indication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Huawei_CHV</dc:creator>
  <cp:lastModifiedBy>Huawei_CHV</cp:lastModifiedBy>
  <cp:revision>6</cp:revision>
  <dcterms:created xsi:type="dcterms:W3CDTF">2012-04-18T06:27:34Z</dcterms:created>
  <dcterms:modified xsi:type="dcterms:W3CDTF">2012-04-18T12:02:03Z</dcterms:modified>
</cp:coreProperties>
</file>