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30" r:id="rId2"/>
  </p:sldMasterIdLst>
  <p:notesMasterIdLst>
    <p:notesMasterId r:id="rId22"/>
  </p:notesMasterIdLst>
  <p:handoutMasterIdLst>
    <p:handoutMasterId r:id="rId23"/>
  </p:handoutMasterIdLst>
  <p:sldIdLst>
    <p:sldId id="337" r:id="rId3"/>
    <p:sldId id="339" r:id="rId4"/>
    <p:sldId id="388" r:id="rId5"/>
    <p:sldId id="389" r:id="rId6"/>
    <p:sldId id="400" r:id="rId7"/>
    <p:sldId id="355" r:id="rId8"/>
    <p:sldId id="359" r:id="rId9"/>
    <p:sldId id="369" r:id="rId10"/>
    <p:sldId id="380" r:id="rId11"/>
    <p:sldId id="381" r:id="rId12"/>
    <p:sldId id="347" r:id="rId13"/>
    <p:sldId id="393" r:id="rId14"/>
    <p:sldId id="341" r:id="rId15"/>
    <p:sldId id="396" r:id="rId16"/>
    <p:sldId id="397" r:id="rId17"/>
    <p:sldId id="398" r:id="rId18"/>
    <p:sldId id="399" r:id="rId19"/>
    <p:sldId id="372" r:id="rId20"/>
    <p:sldId id="368" r:id="rId21"/>
  </p:sldIdLst>
  <p:sldSz cx="9144000" cy="6858000" type="screen4x3"/>
  <p:notesSz cx="6797675" cy="9874250"/>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00FF00"/>
    <a:srgbClr val="0000FF"/>
    <a:srgbClr val="72AF2F"/>
    <a:srgbClr val="3399FF"/>
    <a:srgbClr val="999999"/>
    <a:srgbClr val="72732F"/>
    <a:srgbClr val="B1D254"/>
    <a:srgbClr val="C6D254"/>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35" autoAdjust="0"/>
    <p:restoredTop sz="94660"/>
  </p:normalViewPr>
  <p:slideViewPr>
    <p:cSldViewPr snapToGrid="0">
      <p:cViewPr>
        <p:scale>
          <a:sx n="70" d="100"/>
          <a:sy n="70" d="100"/>
        </p:scale>
        <p:origin x="-1284" y="-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1824" y="-60"/>
      </p:cViewPr>
      <p:guideLst>
        <p:guide orient="horz" pos="3110"/>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fr-FR"/>
          </a:p>
        </p:txBody>
      </p:sp>
      <p:sp>
        <p:nvSpPr>
          <p:cNvPr id="9219" name="Rectangle 3"/>
          <p:cNvSpPr>
            <a:spLocks noGrp="1" noChangeArrowheads="1"/>
          </p:cNvSpPr>
          <p:nvPr>
            <p:ph type="dt" sz="quarter" idx="1"/>
          </p:nvPr>
        </p:nvSpPr>
        <p:spPr bwMode="auto">
          <a:xfrm>
            <a:off x="3851275"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fr-FR"/>
          </a:p>
        </p:txBody>
      </p:sp>
      <p:sp>
        <p:nvSpPr>
          <p:cNvPr id="9220" name="Rectangle 4"/>
          <p:cNvSpPr>
            <a:spLocks noGrp="1" noChangeArrowheads="1"/>
          </p:cNvSpPr>
          <p:nvPr>
            <p:ph type="ftr" sz="quarter" idx="2"/>
          </p:nvPr>
        </p:nvSpPr>
        <p:spPr bwMode="auto">
          <a:xfrm>
            <a:off x="0"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fr-FR"/>
          </a:p>
        </p:txBody>
      </p:sp>
      <p:sp>
        <p:nvSpPr>
          <p:cNvPr id="9221" name="Rectangle 5"/>
          <p:cNvSpPr>
            <a:spLocks noGrp="1" noChangeArrowheads="1"/>
          </p:cNvSpPr>
          <p:nvPr>
            <p:ph type="sldNum" sz="quarter" idx="3"/>
          </p:nvPr>
        </p:nvSpPr>
        <p:spPr bwMode="auto">
          <a:xfrm>
            <a:off x="3851275"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887A0D1E-19D6-4516-8ACD-06A86EBD8CA0}" type="slidenum">
              <a:rPr lang="en-GB"/>
              <a:pPr>
                <a:defRPr/>
              </a:pPr>
              <a:t>‹N°›</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fr-FR"/>
          </a:p>
        </p:txBody>
      </p:sp>
      <p:sp>
        <p:nvSpPr>
          <p:cNvPr id="4099" name="Rectangle 3"/>
          <p:cNvSpPr>
            <a:spLocks noGrp="1" noChangeArrowheads="1"/>
          </p:cNvSpPr>
          <p:nvPr>
            <p:ph type="dt" idx="1"/>
          </p:nvPr>
        </p:nvSpPr>
        <p:spPr bwMode="auto">
          <a:xfrm>
            <a:off x="3851275"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fr-FR"/>
          </a:p>
        </p:txBody>
      </p:sp>
      <p:sp>
        <p:nvSpPr>
          <p:cNvPr id="23556" name="Rectangle 4"/>
          <p:cNvSpPr>
            <a:spLocks noChangeArrowheads="1" noTextEdit="1"/>
          </p:cNvSpPr>
          <p:nvPr>
            <p:ph type="sldImg" idx="2"/>
          </p:nvPr>
        </p:nvSpPr>
        <p:spPr bwMode="auto">
          <a:xfrm>
            <a:off x="927100" y="755650"/>
            <a:ext cx="4940300" cy="370522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691063"/>
            <a:ext cx="4984750" cy="4445000"/>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fr-FR"/>
          </a:p>
        </p:txBody>
      </p:sp>
      <p:sp>
        <p:nvSpPr>
          <p:cNvPr id="4103" name="Rectangle 7"/>
          <p:cNvSpPr>
            <a:spLocks noGrp="1" noChangeArrowheads="1"/>
          </p:cNvSpPr>
          <p:nvPr>
            <p:ph type="sldNum" sz="quarter" idx="5"/>
          </p:nvPr>
        </p:nvSpPr>
        <p:spPr bwMode="auto">
          <a:xfrm>
            <a:off x="3851275"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F9B9B45D-4482-4B80-B3BE-DC7AB8AE9A57}" type="slidenum">
              <a:rPr lang="en-GB"/>
              <a:pPr>
                <a:defRPr/>
              </a:pPr>
              <a:t>‹N°›</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Folienbildplatzhalter 1"/>
          <p:cNvSpPr>
            <a:spLocks noGrp="1" noRot="1" noChangeAspect="1" noTextEdit="1"/>
          </p:cNvSpPr>
          <p:nvPr>
            <p:ph type="sldImg"/>
          </p:nvPr>
        </p:nvSpPr>
        <p:spPr>
          <a:ln/>
        </p:spPr>
      </p:sp>
      <p:sp>
        <p:nvSpPr>
          <p:cNvPr id="24579" name="Notizenplatzhalter 2"/>
          <p:cNvSpPr>
            <a:spLocks noGrp="1"/>
          </p:cNvSpPr>
          <p:nvPr>
            <p:ph type="body" idx="1"/>
          </p:nvPr>
        </p:nvSpPr>
        <p:spPr>
          <a:noFill/>
          <a:ln/>
        </p:spPr>
        <p:txBody>
          <a:bodyPr/>
          <a:lstStyle/>
          <a:p>
            <a:endParaRPr lang="en-GB" altLang="en-US" smtClean="0"/>
          </a:p>
        </p:txBody>
      </p:sp>
      <p:sp>
        <p:nvSpPr>
          <p:cNvPr id="24580" name="Foliennummernplatzhalter 3"/>
          <p:cNvSpPr>
            <a:spLocks noGrp="1"/>
          </p:cNvSpPr>
          <p:nvPr>
            <p:ph type="sldNum" sz="quarter" idx="5"/>
          </p:nvPr>
        </p:nvSpPr>
        <p:spPr>
          <a:noFill/>
        </p:spPr>
        <p:txBody>
          <a:bodyPr/>
          <a:lstStyle/>
          <a:p>
            <a:fld id="{CBAF52EF-D19C-4AD5-8466-7E71FD43E101}" type="slidenum">
              <a:rPr lang="en-GB" altLang="en-US" smtClean="0"/>
              <a:pPr/>
              <a:t>1</a:t>
            </a:fld>
            <a:endParaRPr lang="en-GB"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eaLnBrk="1" hangingPunct="1"/>
            <a:endParaRPr lang="en-US" altLang="de-DE" smtClean="0"/>
          </a:p>
          <a:p>
            <a:pPr eaLnBrk="1" hangingPunct="1"/>
            <a:endParaRPr lang="en-US" altLang="de-DE" smtClean="0"/>
          </a:p>
        </p:txBody>
      </p:sp>
      <p:sp>
        <p:nvSpPr>
          <p:cNvPr id="25604" name="Slide Number Placeholder 3"/>
          <p:cNvSpPr txBox="1">
            <a:spLocks noGrp="1"/>
          </p:cNvSpPr>
          <p:nvPr/>
        </p:nvSpPr>
        <p:spPr bwMode="auto">
          <a:xfrm>
            <a:off x="3851275" y="9380538"/>
            <a:ext cx="2946400" cy="493712"/>
          </a:xfrm>
          <a:prstGeom prst="rect">
            <a:avLst/>
          </a:prstGeom>
          <a:noFill/>
          <a:ln w="9525">
            <a:noFill/>
            <a:miter lim="800000"/>
            <a:headEnd/>
            <a:tailEnd/>
          </a:ln>
        </p:spPr>
        <p:txBody>
          <a:bodyPr lIns="92859" tIns="46430" rIns="92859" bIns="46430" anchor="b"/>
          <a:lstStyle/>
          <a:p>
            <a:pPr algn="r" defTabSz="930275" eaLnBrk="1" hangingPunct="1"/>
            <a:fld id="{E85432A6-3E39-4373-AF9D-7D6A534C2445}" type="slidenum">
              <a:rPr lang="en-GB" altLang="de-DE" sz="1200">
                <a:latin typeface="Times New Roman" pitchFamily="18" charset="0"/>
              </a:rPr>
              <a:pPr algn="r" defTabSz="930275" eaLnBrk="1" hangingPunct="1"/>
              <a:t>2</a:t>
            </a:fld>
            <a:endParaRPr lang="en-GB" altLang="de-DE" sz="1200">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p:spPr>
        <p:txBody>
          <a:bodyPr/>
          <a:lstStyle/>
          <a:p>
            <a:pPr eaLnBrk="1" hangingPunct="1"/>
            <a:endParaRPr lang="en-US" altLang="de-DE" smtClean="0"/>
          </a:p>
          <a:p>
            <a:pPr eaLnBrk="1" hangingPunct="1"/>
            <a:endParaRPr lang="en-US" altLang="de-DE" smtClean="0"/>
          </a:p>
        </p:txBody>
      </p:sp>
      <p:sp>
        <p:nvSpPr>
          <p:cNvPr id="26628" name="Slide Number Placeholder 3"/>
          <p:cNvSpPr txBox="1">
            <a:spLocks noGrp="1"/>
          </p:cNvSpPr>
          <p:nvPr/>
        </p:nvSpPr>
        <p:spPr bwMode="auto">
          <a:xfrm>
            <a:off x="3851275" y="9380538"/>
            <a:ext cx="2946400" cy="493712"/>
          </a:xfrm>
          <a:prstGeom prst="rect">
            <a:avLst/>
          </a:prstGeom>
          <a:noFill/>
          <a:ln w="9525">
            <a:noFill/>
            <a:miter lim="800000"/>
            <a:headEnd/>
            <a:tailEnd/>
          </a:ln>
        </p:spPr>
        <p:txBody>
          <a:bodyPr lIns="92859" tIns="46430" rIns="92859" bIns="46430" anchor="b"/>
          <a:lstStyle/>
          <a:p>
            <a:pPr algn="r" defTabSz="930275" eaLnBrk="1" hangingPunct="1"/>
            <a:fld id="{251486B2-7223-49D4-85E6-C0040F410010}" type="slidenum">
              <a:rPr lang="en-GB" altLang="de-DE" sz="1200">
                <a:latin typeface="Times New Roman" pitchFamily="18" charset="0"/>
              </a:rPr>
              <a:pPr algn="r" defTabSz="930275" eaLnBrk="1" hangingPunct="1"/>
              <a:t>3</a:t>
            </a:fld>
            <a:endParaRPr lang="en-GB" altLang="de-DE" sz="1200">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pPr eaLnBrk="1" hangingPunct="1"/>
            <a:endParaRPr lang="en-US" altLang="de-DE" smtClean="0"/>
          </a:p>
          <a:p>
            <a:pPr eaLnBrk="1" hangingPunct="1"/>
            <a:endParaRPr lang="en-US" altLang="de-DE" smtClean="0"/>
          </a:p>
        </p:txBody>
      </p:sp>
      <p:sp>
        <p:nvSpPr>
          <p:cNvPr id="27652" name="Slide Number Placeholder 3"/>
          <p:cNvSpPr txBox="1">
            <a:spLocks noGrp="1"/>
          </p:cNvSpPr>
          <p:nvPr/>
        </p:nvSpPr>
        <p:spPr bwMode="auto">
          <a:xfrm>
            <a:off x="3851275" y="9380538"/>
            <a:ext cx="2946400" cy="493712"/>
          </a:xfrm>
          <a:prstGeom prst="rect">
            <a:avLst/>
          </a:prstGeom>
          <a:noFill/>
          <a:ln w="9525">
            <a:noFill/>
            <a:miter lim="800000"/>
            <a:headEnd/>
            <a:tailEnd/>
          </a:ln>
        </p:spPr>
        <p:txBody>
          <a:bodyPr lIns="92859" tIns="46430" rIns="92859" bIns="46430" anchor="b"/>
          <a:lstStyle/>
          <a:p>
            <a:pPr algn="r" defTabSz="930275" eaLnBrk="1" hangingPunct="1"/>
            <a:fld id="{B5AD563D-02EF-4FDA-B857-209246FF5B7A}" type="slidenum">
              <a:rPr lang="en-GB" altLang="de-DE" sz="1200">
                <a:latin typeface="Times New Roman" pitchFamily="18" charset="0"/>
              </a:rPr>
              <a:pPr algn="r" defTabSz="930275" eaLnBrk="1" hangingPunct="1"/>
              <a:t>4</a:t>
            </a:fld>
            <a:endParaRPr lang="en-GB" altLang="de-DE" sz="1200">
              <a:latin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eaLnBrk="1" hangingPunct="1"/>
            <a:endParaRPr lang="en-US" altLang="de-DE" smtClean="0"/>
          </a:p>
          <a:p>
            <a:pPr eaLnBrk="1" hangingPunct="1"/>
            <a:endParaRPr lang="en-US" altLang="de-DE" smtClean="0"/>
          </a:p>
        </p:txBody>
      </p:sp>
      <p:sp>
        <p:nvSpPr>
          <p:cNvPr id="28676" name="Slide Number Placeholder 3"/>
          <p:cNvSpPr txBox="1">
            <a:spLocks noGrp="1"/>
          </p:cNvSpPr>
          <p:nvPr/>
        </p:nvSpPr>
        <p:spPr bwMode="auto">
          <a:xfrm>
            <a:off x="3851275" y="9380538"/>
            <a:ext cx="2946400" cy="493712"/>
          </a:xfrm>
          <a:prstGeom prst="rect">
            <a:avLst/>
          </a:prstGeom>
          <a:noFill/>
          <a:ln w="9525">
            <a:noFill/>
            <a:miter lim="800000"/>
            <a:headEnd/>
            <a:tailEnd/>
          </a:ln>
        </p:spPr>
        <p:txBody>
          <a:bodyPr lIns="92859" tIns="46430" rIns="92859" bIns="46430" anchor="b"/>
          <a:lstStyle/>
          <a:p>
            <a:pPr algn="r" defTabSz="930275" eaLnBrk="1" hangingPunct="1"/>
            <a:fld id="{4C41D4CD-4228-457D-A329-D317C2392D19}" type="slidenum">
              <a:rPr lang="en-GB" altLang="de-DE" sz="1200">
                <a:latin typeface="Times New Roman" pitchFamily="18" charset="0"/>
              </a:rPr>
              <a:pPr algn="r" defTabSz="930275" eaLnBrk="1" hangingPunct="1"/>
              <a:t>5</a:t>
            </a:fld>
            <a:endParaRPr lang="en-GB" altLang="de-DE" sz="120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5"/>
          <p:cNvSpPr>
            <a:spLocks noGrp="1"/>
          </p:cNvSpPr>
          <p:nvPr>
            <p:ph type="sldNum" sz="quarter" idx="10"/>
          </p:nvPr>
        </p:nvSpPr>
        <p:spPr/>
        <p:txBody>
          <a:bodyPr/>
          <a:lstStyle>
            <a:lvl1pPr>
              <a:defRPr/>
            </a:lvl1pPr>
          </a:lstStyle>
          <a:p>
            <a:pPr>
              <a:defRPr/>
            </a:pPr>
            <a:fld id="{F11F9E8F-4C01-4309-9F67-BA19CB4D9E3F}" type="slidenum">
              <a:rPr lang="en-GB"/>
              <a:pPr>
                <a:defRPr/>
              </a:pPr>
              <a:t>‹N°›</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8C83B1F6-3F62-4C6D-A435-F31A97E15BC4}" type="slidenum">
              <a:rPr lang="en-GB"/>
              <a:pPr>
                <a:defRPr/>
              </a:pPr>
              <a:t>‹N°›</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B03F398D-DCF4-4D42-8CB9-0B0B871787CC}" type="slidenum">
              <a:rPr lang="en-GB"/>
              <a:pPr>
                <a:defRPr/>
              </a:pPr>
              <a:t>‹N°›</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Slide Number Placeholder 5"/>
          <p:cNvSpPr>
            <a:spLocks noGrp="1"/>
          </p:cNvSpPr>
          <p:nvPr>
            <p:ph type="sldNum" sz="quarter" idx="10"/>
          </p:nvPr>
        </p:nvSpPr>
        <p:spPr/>
        <p:txBody>
          <a:bodyPr/>
          <a:lstStyle>
            <a:lvl1pPr>
              <a:defRPr/>
            </a:lvl1pPr>
          </a:lstStyle>
          <a:p>
            <a:pPr>
              <a:defRPr/>
            </a:pPr>
            <a:fld id="{98BB839D-0BEE-4782-BF37-E90C30DD76BE}" type="slidenum">
              <a:rPr lang="en-GB"/>
              <a:pPr>
                <a:defRPr/>
              </a:pPr>
              <a:t>‹N°›</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376148E-D50F-433E-81DE-822BC0C3940A}" type="datetimeFigureOut">
              <a:rPr lang="en-US"/>
              <a:pPr>
                <a:defRPr/>
              </a:pPr>
              <a:t>6/1/2017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9AAAD26B-9C1C-41BA-AC96-27945D3A516C}" type="slidenum">
              <a:rPr lang="en-US"/>
              <a:pPr>
                <a:defRPr/>
              </a:pPr>
              <a:t>‹N°›</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7BDD0E75-4274-4B6B-B550-5DCEECD6BEB7}" type="datetimeFigureOut">
              <a:rPr lang="en-US"/>
              <a:pPr>
                <a:defRPr/>
              </a:pPr>
              <a:t>6/1/2017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DDB930DF-89A1-43DD-AA67-EF3F58EBF9A1}" type="slidenum">
              <a:rPr lang="en-US"/>
              <a:pPr>
                <a:defRPr/>
              </a:pPr>
              <a:t>‹N°›</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68EEAE97-18D2-46B7-AF10-F82A214CD94C}" type="datetimeFigureOut">
              <a:rPr lang="en-US"/>
              <a:pPr>
                <a:defRPr/>
              </a:pPr>
              <a:t>6/1/2017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0D1A43E4-B134-4E4F-96A7-A6D582F67741}" type="slidenum">
              <a:rPr lang="en-US"/>
              <a:pPr>
                <a:defRPr/>
              </a:pPr>
              <a:t>‹N°›</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1EB32CB8-CF21-4224-AABB-ACAF6CA73320}" type="datetimeFigureOut">
              <a:rPr lang="en-US"/>
              <a:pPr>
                <a:defRPr/>
              </a:pPr>
              <a:t>6/1/2017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11ED06B8-CC44-4D90-B7A5-0B2D39C70320}" type="slidenum">
              <a:rPr lang="en-US"/>
              <a:pPr>
                <a:defRPr/>
              </a:pPr>
              <a:t>‹N°›</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973C812A-7DDF-4B9D-B839-C4F3811963F0}" type="datetimeFigureOut">
              <a:rPr lang="en-US"/>
              <a:pPr>
                <a:defRPr/>
              </a:pPr>
              <a:t>6/1/2017</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18311575-D97E-4888-B2B4-FD74641D1B89}" type="slidenum">
              <a:rPr lang="en-US"/>
              <a:pPr>
                <a:defRPr/>
              </a:pPr>
              <a:t>‹N°›</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F9D978C8-7A1F-4884-A3FD-A43EE645C644}" type="datetimeFigureOut">
              <a:rPr lang="en-US"/>
              <a:pPr>
                <a:defRPr/>
              </a:pPr>
              <a:t>6/1/2017</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E33B4C18-591A-423B-95B8-9E9D3683CE82}" type="slidenum">
              <a:rPr lang="en-US"/>
              <a:pPr>
                <a:defRPr/>
              </a:pPr>
              <a:t>‹N°›</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F89BEB63-3E97-4640-B666-BF6C6AA229D3}" type="datetimeFigureOut">
              <a:rPr lang="en-US"/>
              <a:pPr>
                <a:defRPr/>
              </a:pPr>
              <a:t>6/1/2017</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C6884868-FF4A-4279-8EBA-DEC954143F7D}" type="slidenum">
              <a:rPr lang="en-US"/>
              <a:pPr>
                <a:defRPr/>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4" name="Picture 7" descr="green2.jpg"/>
          <p:cNvPicPr>
            <a:picLocks noChangeAspect="1"/>
          </p:cNvPicPr>
          <p:nvPr/>
        </p:nvPicPr>
        <p:blipFill>
          <a:blip r:embed="rId2" cstate="print"/>
          <a:srcRect/>
          <a:stretch>
            <a:fillRect/>
          </a:stretch>
        </p:blipFill>
        <p:spPr bwMode="auto">
          <a:xfrm>
            <a:off x="8562975" y="6475413"/>
            <a:ext cx="365125" cy="239712"/>
          </a:xfrm>
          <a:prstGeom prst="rect">
            <a:avLst/>
          </a:prstGeom>
          <a:noFill/>
          <a:ln w="9525">
            <a:noFill/>
            <a:miter lim="800000"/>
            <a:headEnd/>
            <a:tailEnd/>
          </a:ln>
        </p:spPr>
      </p:pic>
      <p:pic>
        <p:nvPicPr>
          <p:cNvPr id="5" name="Picture 8" descr="green.jpg"/>
          <p:cNvPicPr>
            <a:picLocks noChangeAspect="1"/>
          </p:cNvPicPr>
          <p:nvPr/>
        </p:nvPicPr>
        <p:blipFill>
          <a:blip r:embed="rId3" cstate="print"/>
          <a:srcRect/>
          <a:stretch>
            <a:fillRect/>
          </a:stretch>
        </p:blipFill>
        <p:spPr bwMode="auto">
          <a:xfrm>
            <a:off x="438150" y="6456363"/>
            <a:ext cx="4641850" cy="273050"/>
          </a:xfrm>
          <a:prstGeom prst="rect">
            <a:avLst/>
          </a:prstGeom>
          <a:noFill/>
          <a:ln w="9525">
            <a:noFill/>
            <a:miter lim="800000"/>
            <a:headEnd/>
            <a:tailEnd/>
          </a:ln>
        </p:spPr>
      </p:pic>
      <p:pic>
        <p:nvPicPr>
          <p:cNvPr id="6" name="Picture 6" descr="3GPP_TM_RD.jpg"/>
          <p:cNvPicPr>
            <a:picLocks noChangeAspect="1"/>
          </p:cNvPicPr>
          <p:nvPr/>
        </p:nvPicPr>
        <p:blipFill>
          <a:blip r:embed="rId4" cstate="print"/>
          <a:srcRect/>
          <a:stretch>
            <a:fillRect/>
          </a:stretch>
        </p:blipFill>
        <p:spPr bwMode="auto">
          <a:xfrm>
            <a:off x="7383463" y="188913"/>
            <a:ext cx="1493837" cy="869950"/>
          </a:xfrm>
          <a:prstGeom prst="rect">
            <a:avLst/>
          </a:prstGeom>
          <a:noFill/>
          <a:ln w="9525">
            <a:noFill/>
            <a:miter lim="800000"/>
            <a:headEnd/>
            <a:tailEnd/>
          </a:ln>
        </p:spPr>
      </p:pic>
      <p:sp>
        <p:nvSpPr>
          <p:cNvPr id="7" name="Rectangle 6"/>
          <p:cNvSpPr>
            <a:spLocks noChangeArrowheads="1"/>
          </p:cNvSpPr>
          <p:nvPr/>
        </p:nvSpPr>
        <p:spPr bwMode="auto">
          <a:xfrm>
            <a:off x="427038" y="6437313"/>
            <a:ext cx="4576762" cy="244475"/>
          </a:xfrm>
          <a:prstGeom prst="rect">
            <a:avLst/>
          </a:prstGeom>
          <a:noFill/>
          <a:ln>
            <a:noFill/>
          </a:ln>
          <a:extLst>
            <a:ext uri="{909E8E84-426E-40DD-AFC4-6F175D3DCCD1}"/>
            <a:ext uri="{91240B29-F687-4F45-9708-019B960494DF}"/>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smtClean="0">
                <a:solidFill>
                  <a:schemeClr val="bg1"/>
                </a:solidFill>
              </a:rPr>
              <a:t>© 3GPP 2009     Mobile World Congress, Barcelona, 19</a:t>
            </a:r>
            <a:r>
              <a:rPr lang="en-US" altLang="de-DE" baseline="30000" smtClean="0">
                <a:solidFill>
                  <a:schemeClr val="bg1"/>
                </a:solidFill>
              </a:rPr>
              <a:t>th</a:t>
            </a:r>
            <a:r>
              <a:rPr lang="en-US" altLang="de-DE" smtClean="0">
                <a:solidFill>
                  <a:schemeClr val="bg1"/>
                </a:solidFill>
              </a:rPr>
              <a:t> February 2009</a:t>
            </a:r>
          </a:p>
        </p:txBody>
      </p:sp>
      <p:pic>
        <p:nvPicPr>
          <p:cNvPr id="8" name="Picture 7" descr="green2.jpg"/>
          <p:cNvPicPr>
            <a:picLocks noChangeAspect="1"/>
          </p:cNvPicPr>
          <p:nvPr/>
        </p:nvPicPr>
        <p:blipFill>
          <a:blip r:embed="rId2" cstate="print"/>
          <a:srcRect/>
          <a:stretch>
            <a:fillRect/>
          </a:stretch>
        </p:blipFill>
        <p:spPr bwMode="auto">
          <a:xfrm>
            <a:off x="8562975" y="6475413"/>
            <a:ext cx="365125" cy="239712"/>
          </a:xfrm>
          <a:prstGeom prst="rect">
            <a:avLst/>
          </a:prstGeom>
          <a:noFill/>
          <a:ln w="9525">
            <a:noFill/>
            <a:miter lim="800000"/>
            <a:headEnd/>
            <a:tailEnd/>
          </a:ln>
        </p:spPr>
      </p:pic>
      <p:pic>
        <p:nvPicPr>
          <p:cNvPr id="9" name="Picture 8" descr="green.jpg"/>
          <p:cNvPicPr>
            <a:picLocks noChangeAspect="1"/>
          </p:cNvPicPr>
          <p:nvPr/>
        </p:nvPicPr>
        <p:blipFill>
          <a:blip r:embed="rId3" cstate="print"/>
          <a:srcRect/>
          <a:stretch>
            <a:fillRect/>
          </a:stretch>
        </p:blipFill>
        <p:spPr bwMode="auto">
          <a:xfrm>
            <a:off x="438150" y="6456363"/>
            <a:ext cx="4641850" cy="273050"/>
          </a:xfrm>
          <a:prstGeom prst="rect">
            <a:avLst/>
          </a:prstGeom>
          <a:noFill/>
          <a:ln w="9525">
            <a:noFill/>
            <a:miter lim="800000"/>
            <a:headEnd/>
            <a:tailEnd/>
          </a:ln>
        </p:spPr>
      </p:pic>
      <p:pic>
        <p:nvPicPr>
          <p:cNvPr id="10" name="Picture 6" descr="3GPP_TM_RD.jpg"/>
          <p:cNvPicPr>
            <a:picLocks noChangeAspect="1"/>
          </p:cNvPicPr>
          <p:nvPr/>
        </p:nvPicPr>
        <p:blipFill>
          <a:blip r:embed="rId4" cstate="print"/>
          <a:srcRect/>
          <a:stretch>
            <a:fillRect/>
          </a:stretch>
        </p:blipFill>
        <p:spPr bwMode="auto">
          <a:xfrm>
            <a:off x="7383463" y="188913"/>
            <a:ext cx="1493837" cy="869950"/>
          </a:xfrm>
          <a:prstGeom prst="rect">
            <a:avLst/>
          </a:prstGeom>
          <a:noFill/>
          <a:ln w="9525">
            <a:noFill/>
            <a:miter lim="800000"/>
            <a:headEnd/>
            <a:tailEnd/>
          </a:ln>
        </p:spPr>
      </p:pic>
      <p:pic>
        <p:nvPicPr>
          <p:cNvPr id="11" name="Picture 13" descr="green2.jpg"/>
          <p:cNvPicPr>
            <a:picLocks noChangeAspect="1"/>
          </p:cNvPicPr>
          <p:nvPr/>
        </p:nvPicPr>
        <p:blipFill>
          <a:blip r:embed="rId2" cstate="print"/>
          <a:srcRect/>
          <a:stretch>
            <a:fillRect/>
          </a:stretch>
        </p:blipFill>
        <p:spPr bwMode="auto">
          <a:xfrm>
            <a:off x="8562975" y="6475413"/>
            <a:ext cx="365125" cy="239712"/>
          </a:xfrm>
          <a:prstGeom prst="rect">
            <a:avLst/>
          </a:prstGeom>
          <a:noFill/>
          <a:ln w="9525">
            <a:noFill/>
            <a:miter lim="800000"/>
            <a:headEnd/>
            <a:tailEnd/>
          </a:ln>
        </p:spPr>
      </p:pic>
      <p:sp>
        <p:nvSpPr>
          <p:cNvPr id="12" name="Rectangle 6"/>
          <p:cNvSpPr>
            <a:spLocks noChangeArrowheads="1"/>
          </p:cNvSpPr>
          <p:nvPr/>
        </p:nvSpPr>
        <p:spPr bwMode="auto">
          <a:xfrm>
            <a:off x="436563" y="6470650"/>
            <a:ext cx="4576762" cy="244475"/>
          </a:xfrm>
          <a:prstGeom prst="rect">
            <a:avLst/>
          </a:prstGeom>
          <a:noFill/>
          <a:ln>
            <a:noFill/>
          </a:ln>
          <a:extLst>
            <a:ext uri="{909E8E84-426E-40DD-AFC4-6F175D3DCCD1}"/>
            <a:ext uri="{91240B29-F687-4F45-9708-019B960494DF}"/>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dirty="0" smtClean="0">
                <a:solidFill>
                  <a:schemeClr val="bg1"/>
                </a:solidFill>
              </a:rPr>
              <a:t>© 3GPP 2016     CT WG6 status report to TSG CT #75,  Mar 2017</a:t>
            </a:r>
          </a:p>
        </p:txBody>
      </p:sp>
      <p:sp>
        <p:nvSpPr>
          <p:cNvPr id="13" name="Slide Number Placeholder 4"/>
          <p:cNvSpPr txBox="1">
            <a:spLocks noGrp="1"/>
          </p:cNvSpPr>
          <p:nvPr/>
        </p:nvSpPr>
        <p:spPr bwMode="auto">
          <a:xfrm>
            <a:off x="8574088" y="6464300"/>
            <a:ext cx="395287" cy="222250"/>
          </a:xfrm>
          <a:prstGeom prst="rect">
            <a:avLst/>
          </a:prstGeom>
          <a:noFill/>
          <a:ln>
            <a:noFill/>
          </a:ln>
          <a:extLst>
            <a:ext uri="{909E8E84-426E-40DD-AFC4-6F175D3DCCD1}"/>
            <a:ext uri="{91240B29-F687-4F45-9708-019B960494DF}"/>
          </a:extLst>
        </p:spPr>
        <p:txBody>
          <a:bodyPr/>
          <a:lstStyle/>
          <a:p>
            <a:pPr eaLnBrk="1" hangingPunct="1">
              <a:defRPr/>
            </a:pPr>
            <a:fld id="{162B929E-B5BB-44ED-8093-90696AB177C8}" type="slidenum">
              <a:rPr lang="en-US" sz="1100">
                <a:solidFill>
                  <a:schemeClr val="bg1"/>
                </a:solidFill>
              </a:rPr>
              <a:pPr eaLnBrk="1" hangingPunct="1">
                <a:defRPr/>
              </a:pPr>
              <a:t>‹N°›</a:t>
            </a:fld>
            <a:endParaRPr lang="en-US" sz="1100">
              <a:solidFill>
                <a:schemeClr val="bg1"/>
              </a:solidFill>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643B86E-440A-42A4-B35F-79098AF61368}" type="datetimeFigureOut">
              <a:rPr lang="en-US"/>
              <a:pPr>
                <a:defRPr/>
              </a:pPr>
              <a:t>6/1/2017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E6A71EA2-04D3-4C42-BC21-42868BBF8480}" type="slidenum">
              <a:rPr lang="en-US"/>
              <a:pPr>
                <a:defRPr/>
              </a:pPr>
              <a:t>‹N°›</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9B43C34A-E374-4BD8-B798-54EDB8817289}" type="datetimeFigureOut">
              <a:rPr lang="en-US"/>
              <a:pPr>
                <a:defRPr/>
              </a:pPr>
              <a:t>6/1/2017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C855E3AB-5D99-49FB-8431-F5A33B3A7D89}" type="slidenum">
              <a:rPr lang="en-US"/>
              <a:pPr>
                <a:defRPr/>
              </a:pPr>
              <a:t>‹N°›</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2CFE91A6-9CD1-4B59-B49A-9AEFC744ABAF}" type="datetimeFigureOut">
              <a:rPr lang="en-US"/>
              <a:pPr>
                <a:defRPr/>
              </a:pPr>
              <a:t>6/1/2017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6FD10BB2-6F7E-48AF-B4F3-D041350D698F}" type="slidenum">
              <a:rPr lang="en-US"/>
              <a:pPr>
                <a:defRPr/>
              </a:pPr>
              <a:t>‹N°›</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53D622F3-A1F3-4B63-B81B-D5889FA94592}" type="datetimeFigureOut">
              <a:rPr lang="en-US"/>
              <a:pPr>
                <a:defRPr/>
              </a:pPr>
              <a:t>6/1/2017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983CB4C1-C307-4C79-9207-71878A13DAA3}" type="slidenum">
              <a:rPr lang="en-US"/>
              <a:pPr>
                <a:defRPr/>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EFB46700-97CE-44F7-B4B5-C8B69C2C8A12}" type="slidenum">
              <a:rPr lang="en-GB"/>
              <a:pPr>
                <a:defRPr/>
              </a:pPr>
              <a:t>‹N°›</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pPr>
              <a:defRPr/>
            </a:pPr>
            <a:fld id="{C73A73C2-BF48-4179-8376-B2FF4F1C8EC2}" type="slidenum">
              <a:rPr lang="en-GB"/>
              <a:pPr>
                <a:defRPr/>
              </a:pPr>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D12E1A68-8BB3-4272-8FBE-5270E201DDF8}" type="slidenum">
              <a:rPr lang="en-GB"/>
              <a:pPr>
                <a:defRPr/>
              </a:pPr>
              <a:t>‹N°›</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B75FD172-1CAE-4936-9EB6-B5CC398F0840}" type="slidenum">
              <a:rPr lang="en-GB"/>
              <a:pPr>
                <a:defRPr/>
              </a:pPr>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B0A029C2-27B0-4DE9-9221-C53E54330B30}" type="slidenum">
              <a:rPr lang="en-GB"/>
              <a:pPr>
                <a:defRPr/>
              </a:pPr>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26269A95-2AA6-431B-8E45-342A38F893ED}" type="slidenum">
              <a:rPr lang="en-GB"/>
              <a:pPr>
                <a:defRPr/>
              </a:pPr>
              <a:t>‹N°›</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840F13C8-B55E-41A7-8749-2B5BCEA72977}" type="slidenum">
              <a:rPr lang="en-GB"/>
              <a:pPr>
                <a:defRPr/>
              </a:pPr>
              <a:t>‹N°›</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4" cstate="print"/>
          <a:srcRect/>
          <a:stretch>
            <a:fillRect/>
          </a:stretch>
        </p:blipFill>
        <p:spPr bwMode="auto">
          <a:xfrm>
            <a:off x="8562975" y="6475413"/>
            <a:ext cx="365125" cy="239712"/>
          </a:xfrm>
          <a:prstGeom prst="rect">
            <a:avLst/>
          </a:prstGeom>
          <a:noFill/>
          <a:ln w="9525">
            <a:noFill/>
            <a:miter lim="800000"/>
            <a:headEnd/>
            <a:tailEnd/>
          </a:ln>
        </p:spPr>
      </p:pic>
      <p:pic>
        <p:nvPicPr>
          <p:cNvPr id="1027" name="Picture 8" descr="green.jpg"/>
          <p:cNvPicPr>
            <a:picLocks noChangeAspect="1"/>
          </p:cNvPicPr>
          <p:nvPr/>
        </p:nvPicPr>
        <p:blipFill>
          <a:blip r:embed="rId15" cstate="print"/>
          <a:srcRect/>
          <a:stretch>
            <a:fillRect/>
          </a:stretch>
        </p:blipFill>
        <p:spPr bwMode="auto">
          <a:xfrm>
            <a:off x="438150" y="6456363"/>
            <a:ext cx="4641850" cy="273050"/>
          </a:xfrm>
          <a:prstGeom prst="rect">
            <a:avLst/>
          </a:prstGeom>
          <a:noFill/>
          <a:ln w="9525">
            <a:noFill/>
            <a:miter lim="800000"/>
            <a:headEnd/>
            <a:tailEnd/>
          </a:ln>
        </p:spPr>
      </p:pic>
      <p:sp>
        <p:nvSpPr>
          <p:cNvPr id="1028" name="Title Placeholder 1"/>
          <p:cNvSpPr>
            <a:spLocks noGrp="1"/>
          </p:cNvSpPr>
          <p:nvPr>
            <p:ph type="title"/>
          </p:nvPr>
        </p:nvSpPr>
        <p:spPr bwMode="auto">
          <a:xfrm>
            <a:off x="457200" y="274638"/>
            <a:ext cx="683418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1029"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de-DE" smtClean="0"/>
              <a:t> 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pic>
        <p:nvPicPr>
          <p:cNvPr id="1030" name="Picture 6" descr="3GPP_TM_RD.jpg"/>
          <p:cNvPicPr>
            <a:picLocks noChangeAspect="1"/>
          </p:cNvPicPr>
          <p:nvPr/>
        </p:nvPicPr>
        <p:blipFill>
          <a:blip r:embed="rId16" cstate="print"/>
          <a:srcRect/>
          <a:stretch>
            <a:fillRect/>
          </a:stretch>
        </p:blipFill>
        <p:spPr bwMode="auto">
          <a:xfrm>
            <a:off x="7383463" y="188913"/>
            <a:ext cx="1493837" cy="869950"/>
          </a:xfrm>
          <a:prstGeom prst="rect">
            <a:avLst/>
          </a:prstGeom>
          <a:noFill/>
          <a:ln w="9525">
            <a:noFill/>
            <a:miter lim="800000"/>
            <a:headEnd/>
            <a:tailEnd/>
          </a:ln>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defRPr>
            </a:lvl1pPr>
          </a:lstStyle>
          <a:p>
            <a:pPr>
              <a:defRPr/>
            </a:pPr>
            <a:fld id="{827CFC6B-C23C-4587-A590-217A267B9237}" type="slidenum">
              <a:rPr lang="en-GB"/>
              <a:pPr>
                <a:defRPr/>
              </a:pPr>
              <a:t>‹N°›</a:t>
            </a:fld>
            <a:endParaRPr lang="en-GB"/>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ext uri="{91240B29-F687-4F45-9708-019B960494DF}"/>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smtClean="0">
                <a:solidFill>
                  <a:schemeClr val="bg1"/>
                </a:solidFill>
              </a:rPr>
              <a:t>© 3GPP 2009     Mobile World Congress, Barcelona, 19</a:t>
            </a:r>
            <a:r>
              <a:rPr lang="en-US" altLang="de-DE" baseline="30000" smtClean="0">
                <a:solidFill>
                  <a:schemeClr val="bg1"/>
                </a:solidFill>
              </a:rPr>
              <a:t>th</a:t>
            </a:r>
            <a:r>
              <a:rPr lang="en-US" altLang="de-DE" smtClean="0">
                <a:solidFill>
                  <a:schemeClr val="bg1"/>
                </a:solidFill>
              </a:rPr>
              <a:t> February 2009</a:t>
            </a:r>
          </a:p>
        </p:txBody>
      </p:sp>
      <p:pic>
        <p:nvPicPr>
          <p:cNvPr id="1033" name="Picture 7" descr="green2.jpg"/>
          <p:cNvPicPr>
            <a:picLocks noChangeAspect="1"/>
          </p:cNvPicPr>
          <p:nvPr/>
        </p:nvPicPr>
        <p:blipFill>
          <a:blip r:embed="rId14" cstate="print"/>
          <a:srcRect/>
          <a:stretch>
            <a:fillRect/>
          </a:stretch>
        </p:blipFill>
        <p:spPr bwMode="auto">
          <a:xfrm>
            <a:off x="8562975" y="6475413"/>
            <a:ext cx="365125" cy="239712"/>
          </a:xfrm>
          <a:prstGeom prst="rect">
            <a:avLst/>
          </a:prstGeom>
          <a:noFill/>
          <a:ln w="9525">
            <a:noFill/>
            <a:miter lim="800000"/>
            <a:headEnd/>
            <a:tailEnd/>
          </a:ln>
        </p:spPr>
      </p:pic>
      <p:pic>
        <p:nvPicPr>
          <p:cNvPr id="1034" name="Picture 8" descr="green.jpg"/>
          <p:cNvPicPr>
            <a:picLocks noChangeAspect="1"/>
          </p:cNvPicPr>
          <p:nvPr/>
        </p:nvPicPr>
        <p:blipFill>
          <a:blip r:embed="rId15" cstate="print"/>
          <a:srcRect/>
          <a:stretch>
            <a:fillRect/>
          </a:stretch>
        </p:blipFill>
        <p:spPr bwMode="auto">
          <a:xfrm>
            <a:off x="438150" y="6456363"/>
            <a:ext cx="4641850" cy="273050"/>
          </a:xfrm>
          <a:prstGeom prst="rect">
            <a:avLst/>
          </a:prstGeom>
          <a:noFill/>
          <a:ln w="9525">
            <a:noFill/>
            <a:miter lim="800000"/>
            <a:headEnd/>
            <a:tailEnd/>
          </a:ln>
        </p:spPr>
      </p:pic>
      <p:pic>
        <p:nvPicPr>
          <p:cNvPr id="1035" name="Picture 6" descr="3GPP_TM_RD.jpg"/>
          <p:cNvPicPr>
            <a:picLocks noChangeAspect="1"/>
          </p:cNvPicPr>
          <p:nvPr/>
        </p:nvPicPr>
        <p:blipFill>
          <a:blip r:embed="rId16" cstate="print"/>
          <a:srcRect/>
          <a:stretch>
            <a:fillRect/>
          </a:stretch>
        </p:blipFill>
        <p:spPr bwMode="auto">
          <a:xfrm>
            <a:off x="7383463" y="188913"/>
            <a:ext cx="1493837" cy="869950"/>
          </a:xfrm>
          <a:prstGeom prst="rect">
            <a:avLst/>
          </a:prstGeom>
          <a:noFill/>
          <a:ln w="9525">
            <a:noFill/>
            <a:miter lim="800000"/>
            <a:headEnd/>
            <a:tailEnd/>
          </a:ln>
        </p:spPr>
      </p:pic>
      <p:pic>
        <p:nvPicPr>
          <p:cNvPr id="1036" name="Picture 13" descr="green2.jpg"/>
          <p:cNvPicPr>
            <a:picLocks noChangeAspect="1"/>
          </p:cNvPicPr>
          <p:nvPr/>
        </p:nvPicPr>
        <p:blipFill>
          <a:blip r:embed="rId14" cstate="print"/>
          <a:srcRect/>
          <a:stretch>
            <a:fillRect/>
          </a:stretch>
        </p:blipFill>
        <p:spPr bwMode="auto">
          <a:xfrm>
            <a:off x="8562975" y="6475413"/>
            <a:ext cx="365125" cy="239712"/>
          </a:xfrm>
          <a:prstGeom prst="rect">
            <a:avLst/>
          </a:prstGeom>
          <a:noFill/>
          <a:ln w="9525">
            <a:noFill/>
            <a:miter lim="800000"/>
            <a:headEnd/>
            <a:tailEnd/>
          </a:ln>
        </p:spPr>
      </p:pic>
      <p:sp>
        <p:nvSpPr>
          <p:cNvPr id="1037" name="Rectangle 6"/>
          <p:cNvSpPr>
            <a:spLocks noChangeArrowheads="1"/>
          </p:cNvSpPr>
          <p:nvPr/>
        </p:nvSpPr>
        <p:spPr bwMode="auto">
          <a:xfrm>
            <a:off x="436563" y="6470650"/>
            <a:ext cx="4576762" cy="244475"/>
          </a:xfrm>
          <a:prstGeom prst="rect">
            <a:avLst/>
          </a:prstGeom>
          <a:noFill/>
          <a:ln>
            <a:noFill/>
          </a:ln>
          <a:extLst>
            <a:ext uri="{909E8E84-426E-40DD-AFC4-6F175D3DCCD1}"/>
            <a:ext uri="{91240B29-F687-4F45-9708-019B960494DF}"/>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dirty="0" smtClean="0">
                <a:solidFill>
                  <a:schemeClr val="bg1"/>
                </a:solidFill>
              </a:rPr>
              <a:t>© 3GPP 2016     CT WG6 status report to TSG CT #75,  Mar 2017</a:t>
            </a: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ext uri="{91240B29-F687-4F45-9708-019B960494DF}"/>
          </a:extLst>
        </p:spPr>
        <p:txBody>
          <a:bodyPr/>
          <a:lstStyle/>
          <a:p>
            <a:pPr eaLnBrk="1" hangingPunct="1">
              <a:defRPr/>
            </a:pPr>
            <a:fld id="{48415FF7-67CB-4D5D-B6DA-7BA50E33C31F}" type="slidenum">
              <a:rPr lang="en-US" sz="1100">
                <a:solidFill>
                  <a:schemeClr val="bg1"/>
                </a:solidFill>
              </a:rPr>
              <a:pPr eaLnBrk="1" hangingPunct="1">
                <a:defRPr/>
              </a:pPr>
              <a:t>‹N°›</a:t>
            </a:fld>
            <a:endParaRPr lang="en-US" sz="1100">
              <a:solidFill>
                <a:schemeClr val="bg1"/>
              </a:solidFill>
            </a:endParaRPr>
          </a:p>
        </p:txBody>
      </p:sp>
    </p:spTree>
  </p:cSld>
  <p:clrMap bg1="lt1" tx1="dk1" bg2="lt2" tx2="dk2" accent1="accent1" accent2="accent2" accent3="accent3" accent4="accent4" accent5="accent5" accent6="accent6" hlink="hlink" folHlink="folHlink"/>
  <p:sldLayoutIdLst>
    <p:sldLayoutId id="2147484475" r:id="rId1"/>
    <p:sldLayoutId id="2147484497" r:id="rId2"/>
    <p:sldLayoutId id="2147484476" r:id="rId3"/>
    <p:sldLayoutId id="2147484477" r:id="rId4"/>
    <p:sldLayoutId id="2147484478" r:id="rId5"/>
    <p:sldLayoutId id="2147484479" r:id="rId6"/>
    <p:sldLayoutId id="2147484480" r:id="rId7"/>
    <p:sldLayoutId id="2147484481" r:id="rId8"/>
    <p:sldLayoutId id="2147484482" r:id="rId9"/>
    <p:sldLayoutId id="2147484483" r:id="rId10"/>
    <p:sldLayoutId id="2147484484" r:id="rId11"/>
    <p:sldLayoutId id="2147484485" r:id="rId12"/>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de-DE" smtClean="0"/>
              <a:t>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sp>
        <p:nvSpPr>
          <p:cNvPr id="5837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defRPr sz="1400"/>
            </a:lvl1pPr>
          </a:lstStyle>
          <a:p>
            <a:pPr>
              <a:defRPr/>
            </a:pPr>
            <a:fld id="{B4711394-4590-4B97-B33B-35804CEAACF7}" type="datetimeFigureOut">
              <a:rPr lang="en-US"/>
              <a:pPr>
                <a:defRPr/>
              </a:pPr>
              <a:t>6/1/2017</a:t>
            </a:fld>
            <a:endParaRPr lang="en-US"/>
          </a:p>
        </p:txBody>
      </p:sp>
      <p:sp>
        <p:nvSpPr>
          <p:cNvPr id="5837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5837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a:defRPr sz="1400"/>
            </a:lvl1pPr>
          </a:lstStyle>
          <a:p>
            <a:pPr>
              <a:defRPr/>
            </a:pPr>
            <a:fld id="{6871FF2E-A5AC-44EC-BC9C-CAD9B2928A9A}"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4486" r:id="rId1"/>
    <p:sldLayoutId id="2147484487" r:id="rId2"/>
    <p:sldLayoutId id="2147484488" r:id="rId3"/>
    <p:sldLayoutId id="2147484489" r:id="rId4"/>
    <p:sldLayoutId id="2147484490" r:id="rId5"/>
    <p:sldLayoutId id="2147484491" r:id="rId6"/>
    <p:sldLayoutId id="2147484492" r:id="rId7"/>
    <p:sldLayoutId id="2147484493" r:id="rId8"/>
    <p:sldLayoutId id="2147484494" r:id="rId9"/>
    <p:sldLayoutId id="2147484495" r:id="rId10"/>
    <p:sldLayoutId id="2147484496"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hyperlink" Target="http://www.3gpp.org/ftp/tsg_ct/TSG_CT/TSGC_76_West_Palm_Beach/Docs/CP-171164.zip" TargetMode="External"/><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hyperlink" Target="http://www.3gpp.org/ftp/tsg_ct/TSG_CT/TSGC_76_West_Palm_Beach/Docs/CP-171165.zip" TargetMode="External"/><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8" Type="http://schemas.openxmlformats.org/officeDocument/2006/relationships/hyperlink" Target="http://www.3gpp.org/ftp/tsg_ct/TSG_CT/TSGC_76_West_Palm_Beach/Docs/CP-171163.zip" TargetMode="External"/><Relationship Id="rId3" Type="http://schemas.openxmlformats.org/officeDocument/2006/relationships/hyperlink" Target="http://www.3gpp.org/ftp/tsg_ct/TSG_CT/TSGC_76_West_Palm_Beach/Docs/CP-171166.zip" TargetMode="External"/><Relationship Id="rId7" Type="http://schemas.openxmlformats.org/officeDocument/2006/relationships/hyperlink" Target="http://www.3gpp.org/ftp/tsg_ct/TSG_CT/TSGC_76_West_Palm_Beach/Docs/CP-171162.zip" TargetMode="External"/><Relationship Id="rId2" Type="http://schemas.openxmlformats.org/officeDocument/2006/relationships/image" Target="../media/image4.jpeg"/><Relationship Id="rId1" Type="http://schemas.openxmlformats.org/officeDocument/2006/relationships/slideLayout" Target="../slideLayouts/slideLayout12.xml"/><Relationship Id="rId6" Type="http://schemas.openxmlformats.org/officeDocument/2006/relationships/hyperlink" Target="http://www.3gpp.org/ftp/tsg_ct/TSG_CT/TSGC_76_West_Palm_Beach/Docs/CP-171161.zip" TargetMode="External"/><Relationship Id="rId5" Type="http://schemas.openxmlformats.org/officeDocument/2006/relationships/hyperlink" Target="http://www.3gpp.org/ftp/tsg_ct/TSG_CT/TSGC_76_West_Palm_Beach/Docs/CP-171160.zip" TargetMode="External"/><Relationship Id="rId4" Type="http://schemas.openxmlformats.org/officeDocument/2006/relationships/hyperlink" Target="http://www.3gpp.org/ftp/tsg_ct/TSG_CT/TSGC_76_West_Palm_Beach/Docs/CP-171159.zip" TargetMode="External"/><Relationship Id="rId9" Type="http://schemas.openxmlformats.org/officeDocument/2006/relationships/hyperlink" Target="http://www.3gpp.org/ftp/tsg_ct/TSG_CT/TSGC_76_West_Palm_Beach/Docs/CP-171167.zip"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www.3gpp.org/ftp/tsg_ct/TSG_CT/TSGC_76_West_Palm_Beach/Docs/CP-171101.zip" TargetMode="External"/><Relationship Id="rId2" Type="http://schemas.openxmlformats.org/officeDocument/2006/relationships/hyperlink" Target="http://www.3gpp.org/ftp/tsg_ct/TSG_CT/TSGC_76_West_Palm_Beach/Docs/CP-171104.zip" TargetMode="External"/><Relationship Id="rId1" Type="http://schemas.openxmlformats.org/officeDocument/2006/relationships/slideLayout" Target="../slideLayouts/slideLayout1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hyperlink" Target="http://www.3gpp.org/ftp/tsg_ct/TSG_CT/TSGC_76_West_Palm_Beach/Docs/CP-171105.zip"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3GPP_TM_RD.jpg"/>
          <p:cNvPicPr>
            <a:picLocks noChangeAspect="1"/>
          </p:cNvPicPr>
          <p:nvPr/>
        </p:nvPicPr>
        <p:blipFill>
          <a:blip r:embed="rId3" cstate="print">
            <a:clrChange>
              <a:clrFrom>
                <a:srgbClr val="FEFEFE"/>
              </a:clrFrom>
              <a:clrTo>
                <a:srgbClr val="FEFEFE">
                  <a:alpha val="0"/>
                </a:srgbClr>
              </a:clrTo>
            </a:clrChange>
            <a:lum bright="70000" contrast="-70000"/>
          </a:blip>
          <a:srcRect/>
          <a:stretch>
            <a:fillRect/>
          </a:stretch>
        </p:blipFill>
        <p:spPr bwMode="auto">
          <a:xfrm>
            <a:off x="762000" y="1514475"/>
            <a:ext cx="7620000" cy="4438650"/>
          </a:xfrm>
          <a:prstGeom prst="rect">
            <a:avLst/>
          </a:prstGeom>
          <a:noFill/>
          <a:ln w="9525">
            <a:noFill/>
            <a:miter lim="800000"/>
            <a:headEnd/>
            <a:tailEnd/>
          </a:ln>
        </p:spPr>
      </p:pic>
      <p:sp>
        <p:nvSpPr>
          <p:cNvPr id="9219" name="Rectangle 2"/>
          <p:cNvSpPr>
            <a:spLocks noChangeArrowheads="1"/>
          </p:cNvSpPr>
          <p:nvPr/>
        </p:nvSpPr>
        <p:spPr bwMode="auto">
          <a:xfrm>
            <a:off x="725488" y="1411288"/>
            <a:ext cx="7813675" cy="4100512"/>
          </a:xfrm>
          <a:prstGeom prst="rect">
            <a:avLst/>
          </a:prstGeom>
          <a:noFill/>
          <a:ln>
            <a:noFill/>
          </a:ln>
          <a:extLst>
            <a:ext uri="{909E8E84-426E-40DD-AFC4-6F175D3DCCD1}"/>
            <a:ext uri="{91240B29-F687-4F45-9708-019B960494DF}"/>
          </a:extLst>
        </p:spPr>
        <p:txBody>
          <a:bodyPr anchor="ctr"/>
          <a:lstStyle/>
          <a:p>
            <a:pPr algn="ctr" eaLnBrk="1" hangingPunct="1">
              <a:defRPr/>
            </a:pPr>
            <a:r>
              <a:rPr lang="en-US" sz="3200" dirty="0">
                <a:solidFill>
                  <a:srgbClr val="FF0000"/>
                </a:solidFill>
                <a:effectLst>
                  <a:outerShdw blurRad="38100" dist="38100" dir="2700000" algn="tl">
                    <a:srgbClr val="C0C0C0"/>
                  </a:outerShdw>
                </a:effectLst>
                <a:cs typeface="Arial" charset="0"/>
              </a:rPr>
              <a:t/>
            </a:r>
            <a:br>
              <a:rPr lang="en-US" sz="3200" dirty="0">
                <a:solidFill>
                  <a:srgbClr val="FF0000"/>
                </a:solidFill>
                <a:effectLst>
                  <a:outerShdw blurRad="38100" dist="38100" dir="2700000" algn="tl">
                    <a:srgbClr val="C0C0C0"/>
                  </a:outerShdw>
                </a:effectLst>
                <a:cs typeface="Arial" charset="0"/>
              </a:rPr>
            </a:br>
            <a:r>
              <a:rPr lang="en-US" sz="2800" dirty="0">
                <a:solidFill>
                  <a:srgbClr val="FF0000"/>
                </a:solidFill>
                <a:effectLst>
                  <a:outerShdw blurRad="38100" dist="38100" dir="2700000" algn="tl">
                    <a:srgbClr val="C0C0C0"/>
                  </a:outerShdw>
                </a:effectLst>
                <a:cs typeface="Arial" charset="0"/>
              </a:rPr>
              <a:t/>
            </a:r>
            <a:br>
              <a:rPr lang="en-US" sz="2800" dirty="0">
                <a:solidFill>
                  <a:srgbClr val="FF0000"/>
                </a:solidFill>
                <a:effectLst>
                  <a:outerShdw blurRad="38100" dist="38100" dir="2700000" algn="tl">
                    <a:srgbClr val="C0C0C0"/>
                  </a:outerShdw>
                </a:effectLst>
                <a:cs typeface="Arial" charset="0"/>
              </a:rPr>
            </a:br>
            <a:endParaRPr lang="en-GB" sz="2800" dirty="0">
              <a:solidFill>
                <a:srgbClr val="FF0000"/>
              </a:solidFill>
              <a:effectLst>
                <a:outerShdw blurRad="38100" dist="38100" dir="2700000" algn="tl">
                  <a:srgbClr val="C0C0C0"/>
                </a:outerShdw>
              </a:effectLst>
              <a:cs typeface="Arial" charset="0"/>
            </a:endParaRPr>
          </a:p>
        </p:txBody>
      </p:sp>
      <p:sp>
        <p:nvSpPr>
          <p:cNvPr id="4100" name="Subtitle 6"/>
          <p:cNvSpPr>
            <a:spLocks/>
          </p:cNvSpPr>
          <p:nvPr/>
        </p:nvSpPr>
        <p:spPr bwMode="auto">
          <a:xfrm>
            <a:off x="1049338" y="3790950"/>
            <a:ext cx="7135812" cy="1752600"/>
          </a:xfrm>
          <a:prstGeom prst="rect">
            <a:avLst/>
          </a:prstGeom>
          <a:noFill/>
          <a:ln w="9525">
            <a:noFill/>
            <a:miter lim="800000"/>
            <a:headEnd/>
            <a:tailEnd/>
          </a:ln>
        </p:spPr>
        <p:txBody>
          <a:bodyPr/>
          <a:lstStyle/>
          <a:p>
            <a:pPr algn="ctr" eaLnBrk="1" hangingPunct="1">
              <a:lnSpc>
                <a:spcPct val="90000"/>
              </a:lnSpc>
              <a:spcBef>
                <a:spcPct val="20000"/>
              </a:spcBef>
            </a:pPr>
            <a:r>
              <a:rPr lang="en-GB" altLang="de-DE" sz="2400">
                <a:cs typeface="Arial" charset="0"/>
              </a:rPr>
              <a:t>TSG CT WG6 Chairman</a:t>
            </a:r>
          </a:p>
          <a:p>
            <a:pPr algn="ctr" eaLnBrk="1" hangingPunct="1">
              <a:lnSpc>
                <a:spcPct val="90000"/>
              </a:lnSpc>
              <a:spcBef>
                <a:spcPct val="20000"/>
              </a:spcBef>
            </a:pPr>
            <a:r>
              <a:rPr lang="en-GB" altLang="de-DE" sz="2400">
                <a:cs typeface="Arial" charset="0"/>
              </a:rPr>
              <a:t>Paul JOLIVET</a:t>
            </a:r>
          </a:p>
        </p:txBody>
      </p:sp>
      <p:sp>
        <p:nvSpPr>
          <p:cNvPr id="4101" name="Text Box 63"/>
          <p:cNvSpPr txBox="1">
            <a:spLocks noChangeArrowheads="1"/>
          </p:cNvSpPr>
          <p:nvPr/>
        </p:nvSpPr>
        <p:spPr bwMode="auto">
          <a:xfrm>
            <a:off x="1782763" y="2036763"/>
            <a:ext cx="5308600" cy="1323975"/>
          </a:xfrm>
          <a:prstGeom prst="rect">
            <a:avLst/>
          </a:prstGeom>
          <a:noFill/>
          <a:ln w="9525">
            <a:noFill/>
            <a:miter lim="800000"/>
            <a:headEnd/>
            <a:tailEnd/>
          </a:ln>
        </p:spPr>
        <p:txBody>
          <a:bodyPr wrap="none">
            <a:spAutoFit/>
          </a:bodyPr>
          <a:lstStyle/>
          <a:p>
            <a:pPr algn="ctr"/>
            <a:r>
              <a:rPr lang="fi-FI" altLang="de-DE" sz="4000">
                <a:solidFill>
                  <a:srgbClr val="FF3300"/>
                </a:solidFill>
                <a:cs typeface="Arial" charset="0"/>
              </a:rPr>
              <a:t>CT WG6 status report </a:t>
            </a:r>
            <a:br>
              <a:rPr lang="fi-FI" altLang="de-DE" sz="4000">
                <a:solidFill>
                  <a:srgbClr val="FF3300"/>
                </a:solidFill>
                <a:cs typeface="Arial" charset="0"/>
              </a:rPr>
            </a:br>
            <a:r>
              <a:rPr lang="fi-FI" altLang="de-DE" sz="4000">
                <a:solidFill>
                  <a:srgbClr val="FF3300"/>
                </a:solidFill>
                <a:cs typeface="Arial" charset="0"/>
              </a:rPr>
              <a:t>to TSG CT #76</a:t>
            </a:r>
            <a:endParaRPr lang="en-US" altLang="de-DE" sz="4000">
              <a:solidFill>
                <a:srgbClr val="FF3300"/>
              </a:solidFill>
              <a:cs typeface="Arial" charset="0"/>
            </a:endParaRPr>
          </a:p>
        </p:txBody>
      </p:sp>
      <p:sp>
        <p:nvSpPr>
          <p:cNvPr id="4102" name="Text Box 11"/>
          <p:cNvSpPr txBox="1">
            <a:spLocks noChangeArrowheads="1"/>
          </p:cNvSpPr>
          <p:nvPr/>
        </p:nvSpPr>
        <p:spPr bwMode="auto">
          <a:xfrm>
            <a:off x="382588" y="185738"/>
            <a:ext cx="7004050" cy="708025"/>
          </a:xfrm>
          <a:prstGeom prst="rect">
            <a:avLst/>
          </a:prstGeom>
          <a:noFill/>
          <a:ln w="9525">
            <a:noFill/>
            <a:miter lim="800000"/>
            <a:headEnd/>
            <a:tailEnd/>
          </a:ln>
        </p:spPr>
        <p:txBody>
          <a:bodyPr wrap="none">
            <a:spAutoFit/>
          </a:bodyPr>
          <a:lstStyle/>
          <a:p>
            <a:pPr eaLnBrk="1" hangingPunct="1"/>
            <a:r>
              <a:rPr lang="en-US" altLang="ja-JP" sz="2000">
                <a:ea typeface="MS PGothic" pitchFamily="34" charset="-128"/>
              </a:rPr>
              <a:t>3GPP TSG CT Meeting #76</a:t>
            </a:r>
            <a:r>
              <a:rPr lang="fi-FI" altLang="de-DE" sz="2000"/>
              <a:t>			</a:t>
            </a:r>
            <a:r>
              <a:rPr lang="fr-FR" sz="2000"/>
              <a:t>CP-171171</a:t>
            </a:r>
            <a:endParaRPr lang="fi-FI" altLang="de-DE" sz="2000"/>
          </a:p>
          <a:p>
            <a:r>
              <a:rPr lang="en-GB" altLang="de-DE" sz="2000"/>
              <a:t>West  Palm Beach, USA, 5-6 June 2017</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title" idx="4294967295"/>
          </p:nvPr>
        </p:nvSpPr>
        <p:spPr>
          <a:xfrm>
            <a:off x="609600" y="381000"/>
            <a:ext cx="7772400" cy="1143000"/>
          </a:xfrm>
        </p:spPr>
        <p:txBody>
          <a:bodyPr/>
          <a:lstStyle/>
          <a:p>
            <a:r>
              <a:rPr lang="en-US" altLang="de-DE" smtClean="0">
                <a:latin typeface="Arial" charset="0"/>
                <a:cs typeface="Arial" charset="0"/>
              </a:rPr>
              <a:t>For CT Plenary action </a:t>
            </a:r>
            <a:endParaRPr lang="en-US" altLang="de-DE" sz="2000" smtClean="0">
              <a:latin typeface="Arial" charset="0"/>
              <a:cs typeface="Arial" charset="0"/>
            </a:endParaRPr>
          </a:p>
        </p:txBody>
      </p:sp>
      <p:sp>
        <p:nvSpPr>
          <p:cNvPr id="13315" name="Rectangle 3"/>
          <p:cNvSpPr>
            <a:spLocks noGrp="1" noChangeArrowheads="1"/>
          </p:cNvSpPr>
          <p:nvPr>
            <p:ph type="body" idx="1"/>
          </p:nvPr>
        </p:nvSpPr>
        <p:spPr>
          <a:xfrm>
            <a:off x="349250" y="1435100"/>
            <a:ext cx="8686800" cy="4830763"/>
          </a:xfrm>
        </p:spPr>
        <p:txBody>
          <a:bodyPr lIns="90488" tIns="44450" rIns="90488" bIns="44450"/>
          <a:lstStyle/>
          <a:p>
            <a:pPr marL="342900" lvl="1" indent="-342900">
              <a:buClrTx/>
              <a:buFont typeface="Arial" charset="0"/>
              <a:buBlip>
                <a:blip r:embed="rId2"/>
              </a:buBlip>
            </a:pPr>
            <a:r>
              <a:rPr lang="fr-FR" altLang="zh-CN" sz="1800" smtClean="0">
                <a:latin typeface="Arial" charset="0"/>
                <a:ea typeface="宋体" charset="-122"/>
                <a:cs typeface="Arial" charset="0"/>
              </a:rPr>
              <a:t>No specific action</a:t>
            </a:r>
            <a:endParaRPr lang="en-GB" altLang="zh-CN" sz="1800" smtClean="0">
              <a:latin typeface="Arial" charset="0"/>
              <a:ea typeface="宋体" charset="-122"/>
              <a:cs typeface="Arial" charset="0"/>
            </a:endParaRPr>
          </a:p>
          <a:p>
            <a:pPr marL="342900" lvl="1" indent="-342900">
              <a:buClrTx/>
              <a:buFont typeface="Arial" charset="0"/>
              <a:buBlip>
                <a:blip r:embed="rId2"/>
              </a:buBlip>
            </a:pPr>
            <a:endParaRPr lang="en-US" altLang="zh-CN" sz="1800" b="1" smtClean="0">
              <a:solidFill>
                <a:srgbClr val="72AF2F"/>
              </a:solidFill>
              <a:ea typeface="宋体" charset="-122"/>
              <a:cs typeface="Arial" charset="0"/>
            </a:endParaRPr>
          </a:p>
          <a:p>
            <a:pPr marL="342900" lvl="1" indent="-342900">
              <a:buClrTx/>
              <a:buFont typeface="Arial" charset="0"/>
              <a:buBlip>
                <a:blip r:embed="rId2"/>
              </a:buBlip>
            </a:pPr>
            <a:endParaRPr lang="en-US" altLang="ja-JP" sz="2000" smtClean="0">
              <a:ea typeface="MS PGothic" pitchFamily="34" charset="-128"/>
              <a:cs typeface="Arial"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type="title" idx="4294967295"/>
          </p:nvPr>
        </p:nvSpPr>
        <p:spPr>
          <a:xfrm>
            <a:off x="609600" y="381000"/>
            <a:ext cx="7772400" cy="1143000"/>
          </a:xfrm>
        </p:spPr>
        <p:txBody>
          <a:bodyPr/>
          <a:lstStyle/>
          <a:p>
            <a:r>
              <a:rPr lang="en-US" altLang="de-DE" smtClean="0">
                <a:latin typeface="Arial" charset="0"/>
                <a:cs typeface="Arial" charset="0"/>
              </a:rPr>
              <a:t>For information to CT (1/2)</a:t>
            </a:r>
            <a:endParaRPr lang="en-US" altLang="de-DE" sz="2000" smtClean="0">
              <a:latin typeface="Arial" charset="0"/>
              <a:cs typeface="Arial" charset="0"/>
            </a:endParaRPr>
          </a:p>
        </p:txBody>
      </p:sp>
      <p:sp>
        <p:nvSpPr>
          <p:cNvPr id="14339" name="Rectangle 3"/>
          <p:cNvSpPr>
            <a:spLocks noGrp="1" noChangeArrowheads="1"/>
          </p:cNvSpPr>
          <p:nvPr>
            <p:ph type="body" idx="1"/>
          </p:nvPr>
        </p:nvSpPr>
        <p:spPr>
          <a:xfrm>
            <a:off x="258763" y="1220788"/>
            <a:ext cx="8686800" cy="5316537"/>
          </a:xfrm>
        </p:spPr>
        <p:txBody>
          <a:bodyPr lIns="90488" tIns="44450" rIns="90488" bIns="44450"/>
          <a:lstStyle/>
          <a:p>
            <a:pPr>
              <a:lnSpc>
                <a:spcPct val="80000"/>
              </a:lnSpc>
            </a:pPr>
            <a:endParaRPr lang="en-GB" altLang="ja-JP" sz="1800" smtClean="0">
              <a:latin typeface="Arial" charset="0"/>
              <a:ea typeface="MS PGothic" pitchFamily="34" charset="-128"/>
              <a:cs typeface="Arial" charset="0"/>
            </a:endParaRPr>
          </a:p>
          <a:p>
            <a:r>
              <a:rPr lang="en-GB" sz="1800" smtClean="0">
                <a:latin typeface="Arial" charset="0"/>
                <a:ea typeface="Times New Roman" pitchFamily="18" charset="0"/>
                <a:cs typeface="Arial" charset="0"/>
              </a:rPr>
              <a:t>5G work</a:t>
            </a:r>
          </a:p>
          <a:p>
            <a:pPr lvl="1" eaLnBrk="1" hangingPunct="1"/>
            <a:r>
              <a:rPr lang="en-GB" sz="1600" smtClean="0">
                <a:solidFill>
                  <a:srgbClr val="312E25"/>
                </a:solidFill>
                <a:latin typeface="Arial" charset="0"/>
                <a:ea typeface="MS PGothic" pitchFamily="34" charset="-128"/>
                <a:cs typeface="Arial" charset="0"/>
              </a:rPr>
              <a:t>CT6 gets involved in the CT wide work item</a:t>
            </a:r>
          </a:p>
          <a:p>
            <a:pPr lvl="1" eaLnBrk="1" hangingPunct="1"/>
            <a:r>
              <a:rPr lang="en-GB" sz="1600" smtClean="0">
                <a:solidFill>
                  <a:srgbClr val="312E25"/>
                </a:solidFill>
                <a:latin typeface="Arial" charset="0"/>
                <a:ea typeface="MS PGothic" pitchFamily="34" charset="-128"/>
                <a:cs typeface="Arial" charset="0"/>
              </a:rPr>
              <a:t>Initial work was discussed (including split between 5G and new platform, see below)</a:t>
            </a:r>
          </a:p>
          <a:p>
            <a:pPr lvl="1" eaLnBrk="1" hangingPunct="1"/>
            <a:r>
              <a:rPr lang="en-GB" sz="1600" smtClean="0">
                <a:solidFill>
                  <a:srgbClr val="312E25"/>
                </a:solidFill>
                <a:latin typeface="Arial" charset="0"/>
                <a:ea typeface="MS PGothic" pitchFamily="34" charset="-128"/>
                <a:cs typeface="Arial" charset="0"/>
              </a:rPr>
              <a:t>Some contribution is expected at the next meeting</a:t>
            </a:r>
          </a:p>
          <a:p>
            <a:pPr lvl="1" eaLnBrk="1" hangingPunct="1"/>
            <a:endParaRPr lang="en-GB" sz="1600" smtClean="0">
              <a:solidFill>
                <a:srgbClr val="312E25"/>
              </a:solidFill>
              <a:latin typeface="Arial" charset="0"/>
              <a:ea typeface="MS PGothic" pitchFamily="34" charset="-128"/>
              <a:cs typeface="Arial" charset="0"/>
            </a:endParaRPr>
          </a:p>
          <a:p>
            <a:r>
              <a:rPr lang="en-GB" sz="1800" smtClean="0">
                <a:latin typeface="Arial" charset="0"/>
                <a:ea typeface="Times New Roman" pitchFamily="18" charset="0"/>
                <a:cs typeface="Arial" charset="0"/>
              </a:rPr>
              <a:t>Toolkit applications running in background mode</a:t>
            </a:r>
            <a:r>
              <a:rPr lang="en-GB" altLang="de-DE" sz="1800" smtClean="0">
                <a:latin typeface="Arial" charset="0"/>
                <a:ea typeface="MS PGothic" pitchFamily="34" charset="-128"/>
                <a:cs typeface="Arial" charset="0"/>
              </a:rPr>
              <a:t>:</a:t>
            </a:r>
            <a:endParaRPr lang="fr-FR" altLang="de-DE" sz="1800" smtClean="0">
              <a:latin typeface="Arial" charset="0"/>
              <a:ea typeface="MS PGothic" pitchFamily="34" charset="-128"/>
              <a:cs typeface="Arial" charset="0"/>
            </a:endParaRPr>
          </a:p>
          <a:p>
            <a:pPr lvl="1" eaLnBrk="1" hangingPunct="1"/>
            <a:r>
              <a:rPr lang="en-GB" sz="1600" smtClean="0">
                <a:solidFill>
                  <a:srgbClr val="312E25"/>
                </a:solidFill>
                <a:latin typeface="Arial" charset="0"/>
                <a:ea typeface="MS PGothic" pitchFamily="34" charset="-128"/>
                <a:cs typeface="Arial" charset="0"/>
              </a:rPr>
              <a:t>The point is to manage Toolkit application in background mode expecting user interaction that may never come.</a:t>
            </a:r>
          </a:p>
          <a:p>
            <a:pPr lvl="1" eaLnBrk="1" hangingPunct="1"/>
            <a:r>
              <a:rPr lang="en-GB" sz="1600" smtClean="0">
                <a:solidFill>
                  <a:srgbClr val="312E25"/>
                </a:solidFill>
                <a:latin typeface="Arial" charset="0"/>
                <a:ea typeface="MS PGothic" pitchFamily="34" charset="-128"/>
                <a:cs typeface="Arial" charset="0"/>
              </a:rPr>
              <a:t>New TS 102 223 is not published yet for reference in TS 31.111, this remains a Rel-14 alignment to be fixed at the next CT6 meeting</a:t>
            </a:r>
            <a:endParaRPr lang="fr-FR" sz="1600" smtClean="0">
              <a:solidFill>
                <a:srgbClr val="312E25"/>
              </a:solidFill>
              <a:latin typeface="Arial" charset="0"/>
              <a:ea typeface="MS PGothic" pitchFamily="34" charset="-128"/>
              <a:cs typeface="Arial" charset="0"/>
            </a:endParaRPr>
          </a:p>
          <a:p>
            <a:pPr lvl="1" eaLnBrk="1" hangingPunct="1"/>
            <a:endParaRPr lang="fr-FR" altLang="de-DE" sz="1600" smtClean="0">
              <a:latin typeface="Arial" charset="0"/>
              <a:ea typeface="MS PGothic" pitchFamily="34" charset="-128"/>
              <a:cs typeface="Arial" charset="0"/>
            </a:endParaRPr>
          </a:p>
          <a:p>
            <a:r>
              <a:rPr lang="en-GB" sz="1800" smtClean="0">
                <a:latin typeface="Arial" charset="0"/>
                <a:ea typeface="Times New Roman" pitchFamily="18" charset="0"/>
                <a:cs typeface="Arial" charset="0"/>
              </a:rPr>
              <a:t>Technical Requirements for new Secure Platform</a:t>
            </a:r>
            <a:endParaRPr lang="fr-FR" altLang="de-DE" sz="1800" smtClean="0">
              <a:latin typeface="Arial" charset="0"/>
              <a:ea typeface="Times New Roman" pitchFamily="18" charset="0"/>
              <a:cs typeface="Arial" charset="0"/>
            </a:endParaRPr>
          </a:p>
          <a:p>
            <a:pPr lvl="1" eaLnBrk="1" hangingPunct="1"/>
            <a:r>
              <a:rPr lang="en-US" sz="1600" smtClean="0">
                <a:solidFill>
                  <a:srgbClr val="312E25"/>
                </a:solidFill>
                <a:latin typeface="Arial" charset="0"/>
                <a:ea typeface="MS PGothic" pitchFamily="34" charset="-128"/>
              </a:rPr>
              <a:t>A drafting session gave the possibility to significantly enhance TR 31.801 so that it can be presented for information to Plenary</a:t>
            </a:r>
          </a:p>
          <a:p>
            <a:pPr lvl="1" eaLnBrk="1" hangingPunct="1"/>
            <a:r>
              <a:rPr lang="en-US" sz="1600" smtClean="0">
                <a:solidFill>
                  <a:srgbClr val="312E25"/>
                </a:solidFill>
                <a:latin typeface="Arial" charset="0"/>
                <a:ea typeface="MS PGothic" pitchFamily="34" charset="-128"/>
              </a:rPr>
              <a:t>A clear split between what is dedicated to 5G and the new platform was discussed, the 5G related work will move to a specific TR (under the agreed 5G WID)</a:t>
            </a:r>
          </a:p>
          <a:p>
            <a:pPr lvl="1" eaLnBrk="1" hangingPunct="1"/>
            <a:r>
              <a:rPr lang="en-US" sz="1600" smtClean="0">
                <a:solidFill>
                  <a:srgbClr val="312E25"/>
                </a:solidFill>
                <a:latin typeface="Arial" charset="0"/>
                <a:ea typeface="MS PGothic" pitchFamily="34" charset="-128"/>
              </a:rPr>
              <a:t>TR 31.801 is sent for information to CT Plenary</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type="title" idx="4294967295"/>
          </p:nvPr>
        </p:nvSpPr>
        <p:spPr>
          <a:xfrm>
            <a:off x="609600" y="381000"/>
            <a:ext cx="7772400" cy="1143000"/>
          </a:xfrm>
        </p:spPr>
        <p:txBody>
          <a:bodyPr/>
          <a:lstStyle/>
          <a:p>
            <a:r>
              <a:rPr lang="en-US" altLang="de-DE" smtClean="0">
                <a:latin typeface="Arial" charset="0"/>
                <a:cs typeface="Arial" charset="0"/>
              </a:rPr>
              <a:t>For information to CT (2/2)</a:t>
            </a:r>
            <a:endParaRPr lang="en-US" altLang="de-DE" sz="2000" smtClean="0">
              <a:latin typeface="Arial" charset="0"/>
              <a:cs typeface="Arial" charset="0"/>
            </a:endParaRPr>
          </a:p>
        </p:txBody>
      </p:sp>
      <p:sp>
        <p:nvSpPr>
          <p:cNvPr id="15363" name="Rectangle 3"/>
          <p:cNvSpPr>
            <a:spLocks noGrp="1" noChangeArrowheads="1"/>
          </p:cNvSpPr>
          <p:nvPr>
            <p:ph type="body" idx="1"/>
          </p:nvPr>
        </p:nvSpPr>
        <p:spPr>
          <a:xfrm>
            <a:off x="258763" y="1220788"/>
            <a:ext cx="8686800" cy="5316537"/>
          </a:xfrm>
        </p:spPr>
        <p:txBody>
          <a:bodyPr lIns="90488" tIns="44450" rIns="90488" bIns="44450"/>
          <a:lstStyle/>
          <a:p>
            <a:pPr>
              <a:lnSpc>
                <a:spcPct val="80000"/>
              </a:lnSpc>
            </a:pPr>
            <a:endParaRPr lang="en-GB" altLang="ja-JP" sz="1800" smtClean="0">
              <a:latin typeface="Arial" charset="0"/>
              <a:ea typeface="MS PGothic" pitchFamily="34" charset="-128"/>
              <a:cs typeface="Arial" charset="0"/>
            </a:endParaRPr>
          </a:p>
          <a:p>
            <a:r>
              <a:rPr lang="en-GB" altLang="de-DE" sz="2000" smtClean="0">
                <a:ea typeface="MS PGothic" pitchFamily="34" charset="-128"/>
                <a:cs typeface="Arial" charset="0"/>
              </a:rPr>
              <a:t>WI status :</a:t>
            </a:r>
            <a:br>
              <a:rPr lang="en-GB" altLang="de-DE" sz="2000" smtClean="0">
                <a:ea typeface="MS PGothic" pitchFamily="34" charset="-128"/>
                <a:cs typeface="Arial" charset="0"/>
              </a:rPr>
            </a:br>
            <a:r>
              <a:rPr lang="en-GB" altLang="de-DE" sz="2000" smtClean="0">
                <a:ea typeface="MS PGothic" pitchFamily="34" charset="-128"/>
                <a:cs typeface="Arial" charset="0"/>
              </a:rPr>
              <a:t>A question related to WID where no contribution (or requests for contribution were made), possibly because nothing is needed at CT6 level in which case the completion level can be moved to 100% completed with no action</a:t>
            </a:r>
          </a:p>
          <a:p>
            <a:pPr lvl="1"/>
            <a:r>
              <a:rPr lang="en-US" altLang="de-DE" sz="1600" smtClean="0">
                <a:latin typeface="Arial" charset="0"/>
                <a:ea typeface="MS PGothic" pitchFamily="34" charset="-128"/>
                <a:cs typeface="Arial" charset="0"/>
              </a:rPr>
              <a:t>Enhancements for Mission Critical Push To Talk – CT aspects</a:t>
            </a:r>
            <a:endParaRPr lang="en-GB" altLang="de-DE" sz="1600" smtClean="0">
              <a:latin typeface="Arial" charset="0"/>
              <a:ea typeface="MS PGothic" pitchFamily="34" charset="-128"/>
              <a:cs typeface="Arial" charset="0"/>
            </a:endParaRPr>
          </a:p>
          <a:p>
            <a:pPr lvl="1"/>
            <a:r>
              <a:rPr lang="en-GB" altLang="de-DE" sz="1600" smtClean="0">
                <a:latin typeface="Arial" charset="0"/>
                <a:ea typeface="MS PGothic" pitchFamily="34" charset="-128"/>
                <a:cs typeface="Arial" charset="0"/>
              </a:rPr>
              <a:t>Mission Critical Data – CT aspects</a:t>
            </a:r>
          </a:p>
          <a:p>
            <a:pPr lvl="1"/>
            <a:r>
              <a:rPr lang="en-GB" altLang="de-DE" sz="1600" smtClean="0">
                <a:latin typeface="Arial" charset="0"/>
                <a:ea typeface="MS PGothic" pitchFamily="34" charset="-128"/>
                <a:cs typeface="Arial" charset="0"/>
              </a:rPr>
              <a:t>Mission Critical Video – CT aspects</a:t>
            </a:r>
          </a:p>
          <a:p>
            <a:pPr lvl="1"/>
            <a:endParaRPr lang="en-GB" altLang="de-DE" sz="1600" smtClean="0">
              <a:latin typeface="Arial" charset="0"/>
              <a:ea typeface="MS PGothic" pitchFamily="34" charset="-128"/>
              <a:cs typeface="Arial" charset="0"/>
            </a:endParaRPr>
          </a:p>
          <a:p>
            <a:r>
              <a:rPr lang="en-GB" altLang="de-DE" sz="2000" smtClean="0">
                <a:ea typeface="MS PGothic" pitchFamily="34" charset="-128"/>
                <a:cs typeface="Arial" charset="0"/>
              </a:rPr>
              <a:t>Election of official(s)</a:t>
            </a:r>
          </a:p>
          <a:p>
            <a:pPr lvl="1"/>
            <a:r>
              <a:rPr lang="en-GB" altLang="de-DE" sz="1600" smtClean="0">
                <a:latin typeface="Arial" charset="0"/>
                <a:ea typeface="MS PGothic" pitchFamily="34" charset="-128"/>
                <a:cs typeface="Arial" charset="0"/>
              </a:rPr>
              <a:t>Resignation of the CT6 Chairman</a:t>
            </a:r>
          </a:p>
          <a:p>
            <a:pPr lvl="1"/>
            <a:r>
              <a:rPr lang="en-GB" altLang="de-DE" sz="1600" smtClean="0">
                <a:latin typeface="Arial" charset="0"/>
                <a:ea typeface="MS PGothic" pitchFamily="34" charset="-128"/>
                <a:cs typeface="Arial" charset="0"/>
              </a:rPr>
              <a:t>The intention to have elections at the coming CT6 meeting was announced during the last CT groups meeting in Zhangjiajie</a:t>
            </a:r>
          </a:p>
          <a:p>
            <a:pPr lvl="1"/>
            <a:r>
              <a:rPr lang="en-GB" altLang="de-DE" sz="1600" smtClean="0">
                <a:latin typeface="Arial" charset="0"/>
                <a:ea typeface="MS PGothic" pitchFamily="34" charset="-128"/>
                <a:cs typeface="Arial" charset="0"/>
              </a:rPr>
              <a:t>In case one of the vice chairmen is elected, a VC seat would also be available (elections were anyways scheduled for the November meeting)</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p:cNvSpPr>
          <p:nvPr>
            <p:ph type="title"/>
          </p:nvPr>
        </p:nvSpPr>
        <p:spPr>
          <a:xfrm>
            <a:off x="685800" y="404813"/>
            <a:ext cx="7772400" cy="1143000"/>
          </a:xfrm>
        </p:spPr>
        <p:txBody>
          <a:bodyPr/>
          <a:lstStyle/>
          <a:p>
            <a:r>
              <a:rPr lang="en-US" altLang="de-DE" smtClean="0">
                <a:latin typeface="Arial" charset="0"/>
                <a:cs typeface="Arial" charset="0"/>
              </a:rPr>
              <a:t>Rel-8/9/10 overview</a:t>
            </a:r>
            <a:endParaRPr lang="en-US" altLang="de-DE" sz="2000" smtClean="0">
              <a:latin typeface="Arial" charset="0"/>
              <a:cs typeface="Arial" charset="0"/>
            </a:endParaRPr>
          </a:p>
        </p:txBody>
      </p:sp>
      <p:sp>
        <p:nvSpPr>
          <p:cNvPr id="16387" name="Rectangle 3"/>
          <p:cNvSpPr>
            <a:spLocks noChangeArrowheads="1"/>
          </p:cNvSpPr>
          <p:nvPr/>
        </p:nvSpPr>
        <p:spPr bwMode="auto">
          <a:xfrm>
            <a:off x="395288" y="1397000"/>
            <a:ext cx="8686800" cy="4545013"/>
          </a:xfrm>
          <a:prstGeom prst="rect">
            <a:avLst/>
          </a:prstGeom>
          <a:noFill/>
          <a:ln w="12700">
            <a:noFill/>
            <a:miter lim="800000"/>
            <a:headEnd/>
            <a:tailEnd/>
          </a:ln>
        </p:spPr>
        <p:txBody>
          <a:bodyPr lIns="90488" tIns="44450" rIns="90488" bIns="44450"/>
          <a:lstStyle/>
          <a:p>
            <a:pPr marL="342900" indent="-342900">
              <a:lnSpc>
                <a:spcPct val="90000"/>
              </a:lnSpc>
              <a:spcBef>
                <a:spcPct val="20000"/>
              </a:spcBef>
              <a:buFontTx/>
              <a:buBlip>
                <a:blip r:embed="rId2"/>
              </a:buBlip>
            </a:pPr>
            <a:r>
              <a:rPr lang="en-GB" altLang="de-DE" sz="1800">
                <a:ea typeface="MS PGothic" pitchFamily="34" charset="-128"/>
                <a:cs typeface="Arial" charset="0"/>
              </a:rPr>
              <a:t>Rel-8/9/10 CRs (Category B, C &amp; F)</a:t>
            </a:r>
          </a:p>
          <a:p>
            <a:pPr marL="742950" lvl="1" indent="-285750" eaLnBrk="1" hangingPunct="1">
              <a:lnSpc>
                <a:spcPct val="90000"/>
              </a:lnSpc>
              <a:spcBef>
                <a:spcPct val="20000"/>
              </a:spcBef>
              <a:buClr>
                <a:srgbClr val="C00000"/>
              </a:buClr>
              <a:buFont typeface="Arial" charset="0"/>
              <a:buChar char="•"/>
            </a:pPr>
            <a:r>
              <a:rPr lang="fr-FR" altLang="de-DE" sz="1600">
                <a:ea typeface="MS PGothic" pitchFamily="34" charset="-128"/>
                <a:cs typeface="Arial" charset="0"/>
              </a:rPr>
              <a:t>-</a:t>
            </a:r>
            <a:endParaRPr lang="en-GB" altLang="de-DE" sz="1600">
              <a:ea typeface="MS PGothic" pitchFamily="34" charset="-128"/>
              <a:cs typeface="Arial" charset="0"/>
            </a:endParaRPr>
          </a:p>
          <a:p>
            <a:pPr marL="742950" lvl="1" indent="-285750">
              <a:lnSpc>
                <a:spcPct val="90000"/>
              </a:lnSpc>
              <a:spcBef>
                <a:spcPct val="20000"/>
              </a:spcBef>
              <a:buClr>
                <a:srgbClr val="C00000"/>
              </a:buClr>
              <a:buFont typeface="Arial" charset="0"/>
              <a:buNone/>
            </a:pPr>
            <a:endParaRPr lang="en-GB" altLang="de-DE" sz="2000">
              <a:cs typeface="Arial" charset="0"/>
            </a:endParaRPr>
          </a:p>
          <a:p>
            <a:pPr marL="342900" indent="-342900">
              <a:lnSpc>
                <a:spcPct val="90000"/>
              </a:lnSpc>
              <a:spcBef>
                <a:spcPct val="20000"/>
              </a:spcBef>
              <a:buFontTx/>
              <a:buBlip>
                <a:blip r:embed="rId2"/>
              </a:buBlip>
            </a:pPr>
            <a:r>
              <a:rPr lang="en-GB" altLang="de-DE" sz="1800">
                <a:ea typeface="MS PGothic" pitchFamily="34" charset="-128"/>
              </a:rPr>
              <a:t>CRs were agreed under the following Work Items:</a:t>
            </a:r>
          </a:p>
          <a:p>
            <a:pPr marL="742950" lvl="1" indent="-285750" eaLnBrk="1" hangingPunct="1">
              <a:lnSpc>
                <a:spcPct val="90000"/>
              </a:lnSpc>
              <a:spcBef>
                <a:spcPct val="20000"/>
              </a:spcBef>
              <a:buClr>
                <a:srgbClr val="C00000"/>
              </a:buClr>
              <a:buFont typeface="Arial" charset="0"/>
              <a:buChar char="•"/>
            </a:pPr>
            <a:r>
              <a:rPr lang="en-GB" altLang="de-DE" sz="1600">
                <a:ea typeface="MS PGothic" pitchFamily="34" charset="-128"/>
              </a:rPr>
              <a:t>IMS related:</a:t>
            </a:r>
            <a:r>
              <a:rPr lang="en-US" altLang="ja-JP" sz="1600">
                <a:ea typeface="MS PGothic" pitchFamily="34" charset="-128"/>
              </a:rPr>
              <a:t/>
            </a:r>
            <a:br>
              <a:rPr lang="en-US" altLang="ja-JP" sz="1600">
                <a:ea typeface="MS PGothic" pitchFamily="34" charset="-128"/>
              </a:rPr>
            </a:br>
            <a:r>
              <a:rPr lang="en-US" altLang="ja-JP" sz="1600">
                <a:ea typeface="MS PGothic" pitchFamily="34" charset="-128"/>
              </a:rPr>
              <a:t>-</a:t>
            </a:r>
            <a:endParaRPr lang="en-US" altLang="de-DE" sz="1600">
              <a:ea typeface="MS PGothic" pitchFamily="34" charset="-128"/>
            </a:endParaRPr>
          </a:p>
          <a:p>
            <a:pPr marL="742950" lvl="1" indent="-285750" eaLnBrk="1" hangingPunct="1">
              <a:lnSpc>
                <a:spcPct val="90000"/>
              </a:lnSpc>
              <a:spcBef>
                <a:spcPct val="20000"/>
              </a:spcBef>
              <a:buClr>
                <a:srgbClr val="C00000"/>
              </a:buClr>
              <a:buFont typeface="Arial" charset="0"/>
              <a:buChar char="•"/>
            </a:pPr>
            <a:endParaRPr lang="en-GB" altLang="de-DE" sz="1600">
              <a:ea typeface="MS PGothic" pitchFamily="34" charset="-128"/>
            </a:endParaRPr>
          </a:p>
          <a:p>
            <a:pPr marL="742950" lvl="1" indent="-285750" eaLnBrk="1" hangingPunct="1">
              <a:lnSpc>
                <a:spcPct val="90000"/>
              </a:lnSpc>
              <a:spcBef>
                <a:spcPct val="20000"/>
              </a:spcBef>
              <a:buClr>
                <a:srgbClr val="C00000"/>
              </a:buClr>
              <a:buFont typeface="Arial" charset="0"/>
              <a:buChar char="•"/>
            </a:pPr>
            <a:r>
              <a:rPr lang="en-GB" altLang="de-DE" sz="1600">
                <a:ea typeface="MS PGothic" pitchFamily="34" charset="-128"/>
              </a:rPr>
              <a:t>EPS related:</a:t>
            </a:r>
            <a:br>
              <a:rPr lang="en-GB" altLang="de-DE" sz="1600">
                <a:ea typeface="MS PGothic" pitchFamily="34" charset="-128"/>
              </a:rPr>
            </a:br>
            <a:r>
              <a:rPr lang="en-GB" altLang="de-DE" sz="1600">
                <a:ea typeface="MS PGothic" pitchFamily="34" charset="-128"/>
              </a:rPr>
              <a:t>-</a:t>
            </a:r>
          </a:p>
          <a:p>
            <a:pPr marL="742950" lvl="1" indent="-285750" eaLnBrk="1" hangingPunct="1">
              <a:lnSpc>
                <a:spcPct val="90000"/>
              </a:lnSpc>
              <a:spcBef>
                <a:spcPct val="20000"/>
              </a:spcBef>
              <a:buClr>
                <a:srgbClr val="C00000"/>
              </a:buClr>
              <a:buFont typeface="Arial" charset="0"/>
              <a:buChar char="•"/>
            </a:pPr>
            <a:endParaRPr lang="en-GB" altLang="de-DE" sz="1600">
              <a:ea typeface="MS PGothic" pitchFamily="34" charset="-128"/>
            </a:endParaRPr>
          </a:p>
          <a:p>
            <a:pPr marL="742950" lvl="1" indent="-285750" eaLnBrk="1" hangingPunct="1">
              <a:lnSpc>
                <a:spcPct val="90000"/>
              </a:lnSpc>
              <a:spcBef>
                <a:spcPct val="20000"/>
              </a:spcBef>
              <a:buClr>
                <a:srgbClr val="C00000"/>
              </a:buClr>
              <a:buFont typeface="Arial" charset="0"/>
              <a:buChar char="•"/>
            </a:pPr>
            <a:r>
              <a:rPr lang="en-GB" altLang="de-DE" sz="1600">
                <a:ea typeface="MS PGothic" pitchFamily="34" charset="-128"/>
              </a:rPr>
              <a:t>TEI </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p:cNvSpPr>
          <p:nvPr>
            <p:ph type="title"/>
          </p:nvPr>
        </p:nvSpPr>
        <p:spPr>
          <a:xfrm>
            <a:off x="685800" y="404813"/>
            <a:ext cx="7772400" cy="1143000"/>
          </a:xfrm>
        </p:spPr>
        <p:txBody>
          <a:bodyPr/>
          <a:lstStyle/>
          <a:p>
            <a:r>
              <a:rPr lang="en-US" altLang="de-DE" smtClean="0">
                <a:latin typeface="Arial" charset="0"/>
                <a:cs typeface="Arial" charset="0"/>
              </a:rPr>
              <a:t>Rel-11 overview</a:t>
            </a:r>
            <a:endParaRPr lang="en-US" altLang="de-DE" sz="2000" smtClean="0">
              <a:latin typeface="Arial" charset="0"/>
              <a:cs typeface="Arial" charset="0"/>
            </a:endParaRPr>
          </a:p>
        </p:txBody>
      </p:sp>
      <p:sp>
        <p:nvSpPr>
          <p:cNvPr id="17411" name="Rectangle 3"/>
          <p:cNvSpPr>
            <a:spLocks noChangeArrowheads="1"/>
          </p:cNvSpPr>
          <p:nvPr/>
        </p:nvSpPr>
        <p:spPr bwMode="auto">
          <a:xfrm>
            <a:off x="395288" y="1397000"/>
            <a:ext cx="8686800" cy="4545013"/>
          </a:xfrm>
          <a:prstGeom prst="rect">
            <a:avLst/>
          </a:prstGeom>
          <a:noFill/>
          <a:ln w="12700">
            <a:noFill/>
            <a:miter lim="800000"/>
            <a:headEnd/>
            <a:tailEnd/>
          </a:ln>
        </p:spPr>
        <p:txBody>
          <a:bodyPr lIns="90488" tIns="44450" rIns="90488" bIns="44450"/>
          <a:lstStyle/>
          <a:p>
            <a:pPr marL="342900" indent="-342900">
              <a:lnSpc>
                <a:spcPct val="90000"/>
              </a:lnSpc>
              <a:spcBef>
                <a:spcPct val="20000"/>
              </a:spcBef>
              <a:buFontTx/>
              <a:buBlip>
                <a:blip r:embed="rId2"/>
              </a:buBlip>
            </a:pPr>
            <a:r>
              <a:rPr lang="en-GB" altLang="de-DE" sz="1800">
                <a:ea typeface="MS PGothic" pitchFamily="34" charset="-128"/>
                <a:cs typeface="Arial" charset="0"/>
              </a:rPr>
              <a:t>Rel-11 CRs (Category B, C &amp; F)</a:t>
            </a:r>
          </a:p>
          <a:p>
            <a:pPr marL="742950" lvl="1" indent="-285750" eaLnBrk="1" hangingPunct="1">
              <a:lnSpc>
                <a:spcPct val="90000"/>
              </a:lnSpc>
              <a:spcBef>
                <a:spcPct val="20000"/>
              </a:spcBef>
              <a:buClr>
                <a:srgbClr val="C00000"/>
              </a:buClr>
              <a:buFont typeface="Arial" charset="0"/>
              <a:buChar char="•"/>
            </a:pPr>
            <a:r>
              <a:rPr lang="fr-FR" altLang="de-DE" sz="1600">
                <a:ea typeface="MS PGothic" pitchFamily="34" charset="-128"/>
                <a:cs typeface="Arial" charset="0"/>
              </a:rPr>
              <a:t>-</a:t>
            </a:r>
          </a:p>
          <a:p>
            <a:pPr marL="742950" lvl="1" indent="-285750" eaLnBrk="1" hangingPunct="1">
              <a:lnSpc>
                <a:spcPct val="90000"/>
              </a:lnSpc>
              <a:spcBef>
                <a:spcPct val="20000"/>
              </a:spcBef>
              <a:buClr>
                <a:srgbClr val="C00000"/>
              </a:buClr>
              <a:buFont typeface="Arial" charset="0"/>
              <a:buChar char="•"/>
            </a:pPr>
            <a:endParaRPr lang="fr-FR" altLang="de-DE" sz="1600">
              <a:ea typeface="MS PGothic" pitchFamily="34" charset="-128"/>
              <a:cs typeface="Arial" charset="0"/>
            </a:endParaRPr>
          </a:p>
          <a:p>
            <a:pPr marL="342900" indent="-342900">
              <a:lnSpc>
                <a:spcPct val="90000"/>
              </a:lnSpc>
              <a:spcBef>
                <a:spcPct val="20000"/>
              </a:spcBef>
              <a:buClr>
                <a:srgbClr val="C00000"/>
              </a:buClr>
              <a:buFontTx/>
              <a:buBlip>
                <a:blip r:embed="rId2"/>
              </a:buBlip>
            </a:pPr>
            <a:r>
              <a:rPr lang="en-GB" altLang="de-DE" sz="1800">
                <a:ea typeface="MS PGothic" pitchFamily="34" charset="-128"/>
                <a:cs typeface="Arial" charset="0"/>
              </a:rPr>
              <a:t>CRs were agreed under the following Work Items:</a:t>
            </a:r>
          </a:p>
          <a:p>
            <a:pPr marL="742950" lvl="1" indent="-285750" eaLnBrk="1" hangingPunct="1">
              <a:lnSpc>
                <a:spcPct val="90000"/>
              </a:lnSpc>
              <a:spcBef>
                <a:spcPct val="20000"/>
              </a:spcBef>
              <a:buClr>
                <a:srgbClr val="C00000"/>
              </a:buClr>
              <a:buFont typeface="Arial" charset="0"/>
              <a:buChar char="•"/>
            </a:pPr>
            <a:r>
              <a:rPr lang="en-GB" altLang="de-DE" sz="1600">
                <a:ea typeface="MS PGothic" pitchFamily="34" charset="-128"/>
              </a:rPr>
              <a:t>IMS related:</a:t>
            </a:r>
            <a:r>
              <a:rPr lang="en-US" altLang="ja-JP" sz="1600">
                <a:ea typeface="MS PGothic" pitchFamily="34" charset="-128"/>
              </a:rPr>
              <a:t/>
            </a:r>
            <a:br>
              <a:rPr lang="en-US" altLang="ja-JP" sz="1600">
                <a:ea typeface="MS PGothic" pitchFamily="34" charset="-128"/>
              </a:rPr>
            </a:br>
            <a:r>
              <a:rPr lang="en-US" altLang="ja-JP" sz="1600">
                <a:ea typeface="MS PGothic" pitchFamily="34" charset="-128"/>
              </a:rPr>
              <a:t>-</a:t>
            </a:r>
            <a:endParaRPr lang="en-US" altLang="de-DE" sz="1600">
              <a:ea typeface="MS PGothic" pitchFamily="34" charset="-128"/>
            </a:endParaRPr>
          </a:p>
          <a:p>
            <a:pPr marL="742950" lvl="1" indent="-285750" eaLnBrk="1" hangingPunct="1">
              <a:lnSpc>
                <a:spcPct val="90000"/>
              </a:lnSpc>
              <a:spcBef>
                <a:spcPct val="20000"/>
              </a:spcBef>
              <a:buClr>
                <a:srgbClr val="C00000"/>
              </a:buClr>
              <a:buFont typeface="Arial" charset="0"/>
              <a:buChar char="•"/>
            </a:pPr>
            <a:endParaRPr lang="en-GB" altLang="de-DE" sz="1600">
              <a:ea typeface="MS PGothic" pitchFamily="34" charset="-128"/>
            </a:endParaRPr>
          </a:p>
          <a:p>
            <a:pPr marL="742950" lvl="1" indent="-285750" eaLnBrk="1" hangingPunct="1">
              <a:lnSpc>
                <a:spcPct val="90000"/>
              </a:lnSpc>
              <a:spcBef>
                <a:spcPct val="20000"/>
              </a:spcBef>
              <a:buClr>
                <a:srgbClr val="C00000"/>
              </a:buClr>
              <a:buFont typeface="Arial" charset="0"/>
              <a:buChar char="•"/>
            </a:pPr>
            <a:r>
              <a:rPr lang="en-GB" altLang="de-DE" sz="1600">
                <a:ea typeface="MS PGothic" pitchFamily="34" charset="-128"/>
              </a:rPr>
              <a:t>EPS related:</a:t>
            </a:r>
            <a:br>
              <a:rPr lang="en-GB" altLang="de-DE" sz="1600">
                <a:ea typeface="MS PGothic" pitchFamily="34" charset="-128"/>
              </a:rPr>
            </a:br>
            <a:r>
              <a:rPr lang="en-GB" altLang="de-DE" sz="1600">
                <a:ea typeface="MS PGothic" pitchFamily="34" charset="-128"/>
              </a:rPr>
              <a:t>-</a:t>
            </a:r>
          </a:p>
          <a:p>
            <a:pPr marL="742950" lvl="1" indent="-285750" eaLnBrk="1" hangingPunct="1">
              <a:lnSpc>
                <a:spcPct val="90000"/>
              </a:lnSpc>
              <a:spcBef>
                <a:spcPct val="20000"/>
              </a:spcBef>
              <a:buClr>
                <a:srgbClr val="C00000"/>
              </a:buClr>
              <a:buFont typeface="Arial" charset="0"/>
              <a:buChar char="•"/>
            </a:pPr>
            <a:endParaRPr lang="en-GB" altLang="de-DE" sz="1600">
              <a:ea typeface="MS PGothic" pitchFamily="34" charset="-128"/>
            </a:endParaRPr>
          </a:p>
          <a:p>
            <a:pPr marL="742950" lvl="1" indent="-285750" eaLnBrk="1" hangingPunct="1">
              <a:lnSpc>
                <a:spcPct val="90000"/>
              </a:lnSpc>
              <a:spcBef>
                <a:spcPct val="20000"/>
              </a:spcBef>
              <a:buClr>
                <a:srgbClr val="C00000"/>
              </a:buClr>
              <a:buFont typeface="Arial" charset="0"/>
              <a:buChar char="•"/>
            </a:pPr>
            <a:r>
              <a:rPr lang="en-GB" altLang="de-DE" sz="1600">
                <a:ea typeface="MS PGothic" pitchFamily="34" charset="-128"/>
              </a:rPr>
              <a:t>TEI8</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p:cNvSpPr>
          <p:nvPr>
            <p:ph type="title"/>
          </p:nvPr>
        </p:nvSpPr>
        <p:spPr>
          <a:xfrm>
            <a:off x="685800" y="404813"/>
            <a:ext cx="7772400" cy="1143000"/>
          </a:xfrm>
        </p:spPr>
        <p:txBody>
          <a:bodyPr/>
          <a:lstStyle/>
          <a:p>
            <a:r>
              <a:rPr lang="en-US" altLang="de-DE" smtClean="0">
                <a:latin typeface="Arial" charset="0"/>
                <a:cs typeface="Arial" charset="0"/>
              </a:rPr>
              <a:t>Rel-12 overview</a:t>
            </a:r>
            <a:endParaRPr lang="en-US" altLang="de-DE" sz="2000" smtClean="0">
              <a:latin typeface="Arial" charset="0"/>
              <a:cs typeface="Arial" charset="0"/>
            </a:endParaRPr>
          </a:p>
        </p:txBody>
      </p:sp>
      <p:sp>
        <p:nvSpPr>
          <p:cNvPr id="18435" name="Rectangle 3"/>
          <p:cNvSpPr>
            <a:spLocks noChangeArrowheads="1"/>
          </p:cNvSpPr>
          <p:nvPr/>
        </p:nvSpPr>
        <p:spPr bwMode="auto">
          <a:xfrm>
            <a:off x="395288" y="1397000"/>
            <a:ext cx="8686800" cy="4545013"/>
          </a:xfrm>
          <a:prstGeom prst="rect">
            <a:avLst/>
          </a:prstGeom>
          <a:noFill/>
          <a:ln w="12700">
            <a:noFill/>
            <a:miter lim="800000"/>
            <a:headEnd/>
            <a:tailEnd/>
          </a:ln>
        </p:spPr>
        <p:txBody>
          <a:bodyPr lIns="90488" tIns="44450" rIns="90488" bIns="44450"/>
          <a:lstStyle/>
          <a:p>
            <a:pPr marL="342900" indent="-342900">
              <a:lnSpc>
                <a:spcPct val="90000"/>
              </a:lnSpc>
              <a:spcBef>
                <a:spcPct val="20000"/>
              </a:spcBef>
              <a:buFontTx/>
              <a:buBlip>
                <a:blip r:embed="rId2"/>
              </a:buBlip>
            </a:pPr>
            <a:r>
              <a:rPr lang="en-GB" altLang="de-DE" sz="1800">
                <a:ea typeface="MS PGothic" pitchFamily="34" charset="-128"/>
                <a:cs typeface="Arial" charset="0"/>
              </a:rPr>
              <a:t>Rel-12 CRs (Category B, C &amp; F)</a:t>
            </a:r>
          </a:p>
          <a:p>
            <a:pPr marL="742950" lvl="1" indent="-285750" eaLnBrk="1" hangingPunct="1">
              <a:lnSpc>
                <a:spcPct val="90000"/>
              </a:lnSpc>
              <a:spcBef>
                <a:spcPct val="20000"/>
              </a:spcBef>
              <a:buClr>
                <a:srgbClr val="C00000"/>
              </a:buClr>
              <a:buFont typeface="Arial" charset="0"/>
              <a:buChar char="•"/>
            </a:pPr>
            <a:r>
              <a:rPr lang="fr-FR" altLang="de-DE" sz="1600">
                <a:ea typeface="MS PGothic" pitchFamily="34" charset="-128"/>
                <a:cs typeface="Arial" charset="0"/>
              </a:rPr>
              <a:t>4 Cat F CRs (on test specifications)</a:t>
            </a:r>
            <a:endParaRPr lang="en-GB" altLang="de-DE" sz="1600">
              <a:ea typeface="MS PGothic" pitchFamily="34" charset="-128"/>
              <a:cs typeface="Arial" charset="0"/>
            </a:endParaRPr>
          </a:p>
          <a:p>
            <a:pPr marL="742950" lvl="1" indent="-285750">
              <a:lnSpc>
                <a:spcPct val="90000"/>
              </a:lnSpc>
              <a:spcBef>
                <a:spcPct val="20000"/>
              </a:spcBef>
              <a:buClr>
                <a:srgbClr val="C00000"/>
              </a:buClr>
              <a:buFont typeface="Arial" charset="0"/>
              <a:buNone/>
            </a:pPr>
            <a:endParaRPr lang="en-GB" altLang="de-DE" sz="2000">
              <a:cs typeface="Arial" charset="0"/>
            </a:endParaRPr>
          </a:p>
          <a:p>
            <a:pPr marL="342900" indent="-342900">
              <a:lnSpc>
                <a:spcPct val="90000"/>
              </a:lnSpc>
              <a:spcBef>
                <a:spcPct val="20000"/>
              </a:spcBef>
              <a:buFontTx/>
              <a:buBlip>
                <a:blip r:embed="rId2"/>
              </a:buBlip>
            </a:pPr>
            <a:r>
              <a:rPr lang="en-GB" altLang="de-DE" sz="1800">
                <a:ea typeface="MS PGothic" pitchFamily="34" charset="-128"/>
              </a:rPr>
              <a:t>CRs were agreed under the following Work Items:</a:t>
            </a:r>
          </a:p>
          <a:p>
            <a:pPr marL="742950" lvl="1" indent="-285750" eaLnBrk="1" hangingPunct="1">
              <a:lnSpc>
                <a:spcPct val="90000"/>
              </a:lnSpc>
              <a:spcBef>
                <a:spcPct val="20000"/>
              </a:spcBef>
              <a:buClr>
                <a:srgbClr val="C00000"/>
              </a:buClr>
              <a:buFont typeface="Arial" charset="0"/>
              <a:buChar char="•"/>
            </a:pPr>
            <a:r>
              <a:rPr lang="en-GB" altLang="de-DE" sz="1600">
                <a:ea typeface="MS PGothic" pitchFamily="34" charset="-128"/>
              </a:rPr>
              <a:t>IMS related:</a:t>
            </a:r>
            <a:r>
              <a:rPr lang="en-US" altLang="ja-JP" sz="1600">
                <a:ea typeface="MS PGothic" pitchFamily="34" charset="-128"/>
              </a:rPr>
              <a:t/>
            </a:r>
            <a:br>
              <a:rPr lang="en-US" altLang="ja-JP" sz="1600">
                <a:ea typeface="MS PGothic" pitchFamily="34" charset="-128"/>
              </a:rPr>
            </a:br>
            <a:r>
              <a:rPr lang="en-US" altLang="ja-JP" sz="1600">
                <a:ea typeface="MS PGothic" pitchFamily="34" charset="-128"/>
              </a:rPr>
              <a:t>-</a:t>
            </a:r>
            <a:endParaRPr lang="en-US" altLang="de-DE" sz="1600">
              <a:ea typeface="MS PGothic" pitchFamily="34" charset="-128"/>
            </a:endParaRPr>
          </a:p>
          <a:p>
            <a:pPr marL="742950" lvl="1" indent="-285750" eaLnBrk="1" hangingPunct="1">
              <a:lnSpc>
                <a:spcPct val="90000"/>
              </a:lnSpc>
              <a:spcBef>
                <a:spcPct val="20000"/>
              </a:spcBef>
              <a:buClr>
                <a:srgbClr val="C00000"/>
              </a:buClr>
              <a:buFont typeface="Arial" charset="0"/>
              <a:buChar char="•"/>
            </a:pPr>
            <a:endParaRPr lang="en-GB" altLang="de-DE" sz="1600">
              <a:ea typeface="MS PGothic" pitchFamily="34" charset="-128"/>
            </a:endParaRPr>
          </a:p>
          <a:p>
            <a:pPr marL="742950" lvl="1" indent="-285750" eaLnBrk="1" hangingPunct="1">
              <a:lnSpc>
                <a:spcPct val="90000"/>
              </a:lnSpc>
              <a:spcBef>
                <a:spcPct val="20000"/>
              </a:spcBef>
              <a:buClr>
                <a:srgbClr val="C00000"/>
              </a:buClr>
              <a:buFont typeface="Arial" charset="0"/>
              <a:buChar char="•"/>
            </a:pPr>
            <a:r>
              <a:rPr lang="en-GB" altLang="de-DE" sz="1600">
                <a:ea typeface="MS PGothic" pitchFamily="34" charset="-128"/>
              </a:rPr>
              <a:t>EPS related:</a:t>
            </a:r>
            <a:br>
              <a:rPr lang="en-GB" altLang="de-DE" sz="1600">
                <a:ea typeface="MS PGothic" pitchFamily="34" charset="-128"/>
              </a:rPr>
            </a:br>
            <a:r>
              <a:rPr lang="en-GB" altLang="de-DE" sz="1600">
                <a:ea typeface="MS PGothic" pitchFamily="34" charset="-128"/>
              </a:rPr>
              <a:t>-</a:t>
            </a:r>
          </a:p>
          <a:p>
            <a:pPr marL="742950" lvl="1" indent="-285750" eaLnBrk="1" hangingPunct="1">
              <a:lnSpc>
                <a:spcPct val="90000"/>
              </a:lnSpc>
              <a:spcBef>
                <a:spcPct val="20000"/>
              </a:spcBef>
              <a:buClr>
                <a:srgbClr val="C00000"/>
              </a:buClr>
              <a:buFont typeface="Arial" charset="0"/>
              <a:buChar char="•"/>
            </a:pPr>
            <a:endParaRPr lang="en-GB" altLang="de-DE" sz="1600">
              <a:ea typeface="MS PGothic" pitchFamily="34" charset="-128"/>
            </a:endParaRPr>
          </a:p>
          <a:p>
            <a:pPr marL="742950" lvl="1" indent="-285750" eaLnBrk="1" hangingPunct="1">
              <a:lnSpc>
                <a:spcPct val="90000"/>
              </a:lnSpc>
              <a:spcBef>
                <a:spcPct val="20000"/>
              </a:spcBef>
              <a:buClr>
                <a:srgbClr val="C00000"/>
              </a:buClr>
              <a:buFont typeface="Arial" charset="0"/>
              <a:buChar char="•"/>
            </a:pPr>
            <a:r>
              <a:rPr lang="en-GB" altLang="de-DE" sz="1600">
                <a:ea typeface="MS PGothic" pitchFamily="34" charset="-128"/>
              </a:rPr>
              <a:t>TEI 		</a:t>
            </a:r>
            <a:r>
              <a:rPr lang="fr-FR" altLang="de-DE" sz="1600">
                <a:ea typeface="MS PGothic" pitchFamily="34" charset="-128"/>
              </a:rPr>
              <a:t>in </a:t>
            </a:r>
            <a:r>
              <a:rPr lang="fr-FR" sz="1600">
                <a:hlinkClick r:id="rId3"/>
              </a:rPr>
              <a:t>CP-171164</a:t>
            </a:r>
            <a:r>
              <a:rPr lang="fr-FR" sz="1600"/>
              <a:t>	4 CRs in the batch</a:t>
            </a:r>
            <a:endParaRPr lang="en-GB" altLang="de-DE" sz="1600">
              <a:ea typeface="MS PGothic" pitchFamily="34" charset="-128"/>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p:cNvSpPr>
          <p:nvPr>
            <p:ph type="title"/>
          </p:nvPr>
        </p:nvSpPr>
        <p:spPr>
          <a:xfrm>
            <a:off x="685800" y="404813"/>
            <a:ext cx="7772400" cy="1143000"/>
          </a:xfrm>
        </p:spPr>
        <p:txBody>
          <a:bodyPr/>
          <a:lstStyle/>
          <a:p>
            <a:r>
              <a:rPr lang="en-US" altLang="de-DE" smtClean="0">
                <a:latin typeface="Arial" charset="0"/>
                <a:cs typeface="Arial" charset="0"/>
              </a:rPr>
              <a:t>Rel-13 overview</a:t>
            </a:r>
            <a:endParaRPr lang="en-US" altLang="de-DE" sz="2000" smtClean="0">
              <a:latin typeface="Arial" charset="0"/>
              <a:cs typeface="Arial" charset="0"/>
            </a:endParaRPr>
          </a:p>
        </p:txBody>
      </p:sp>
      <p:sp>
        <p:nvSpPr>
          <p:cNvPr id="19459" name="Rectangle 3"/>
          <p:cNvSpPr>
            <a:spLocks noChangeArrowheads="1"/>
          </p:cNvSpPr>
          <p:nvPr/>
        </p:nvSpPr>
        <p:spPr bwMode="auto">
          <a:xfrm>
            <a:off x="395288" y="1397000"/>
            <a:ext cx="8686800" cy="4545013"/>
          </a:xfrm>
          <a:prstGeom prst="rect">
            <a:avLst/>
          </a:prstGeom>
          <a:noFill/>
          <a:ln w="12700">
            <a:noFill/>
            <a:miter lim="800000"/>
            <a:headEnd/>
            <a:tailEnd/>
          </a:ln>
        </p:spPr>
        <p:txBody>
          <a:bodyPr lIns="90488" tIns="44450" rIns="90488" bIns="44450"/>
          <a:lstStyle/>
          <a:p>
            <a:pPr marL="342900" indent="-342900">
              <a:lnSpc>
                <a:spcPct val="90000"/>
              </a:lnSpc>
              <a:spcBef>
                <a:spcPct val="20000"/>
              </a:spcBef>
              <a:buFontTx/>
              <a:buBlip>
                <a:blip r:embed="rId2"/>
              </a:buBlip>
            </a:pPr>
            <a:r>
              <a:rPr lang="en-GB" altLang="de-DE" sz="1800">
                <a:ea typeface="MS PGothic" pitchFamily="34" charset="-128"/>
                <a:cs typeface="Arial" charset="0"/>
              </a:rPr>
              <a:t>Rel-13 CRs (Category B, C &amp; F)</a:t>
            </a:r>
          </a:p>
          <a:p>
            <a:pPr marL="742950" lvl="1" indent="-285750" eaLnBrk="1" hangingPunct="1">
              <a:lnSpc>
                <a:spcPct val="90000"/>
              </a:lnSpc>
              <a:spcBef>
                <a:spcPct val="20000"/>
              </a:spcBef>
              <a:buClr>
                <a:srgbClr val="C00000"/>
              </a:buClr>
              <a:buFont typeface="Arial" charset="0"/>
              <a:buChar char="•"/>
            </a:pPr>
            <a:r>
              <a:rPr lang="fr-FR" altLang="de-DE" sz="1600">
                <a:ea typeface="MS PGothic" pitchFamily="34" charset="-128"/>
                <a:cs typeface="Arial" charset="0"/>
              </a:rPr>
              <a:t>6 CRs and related mirror CRs</a:t>
            </a:r>
          </a:p>
          <a:p>
            <a:pPr marL="742950" lvl="1" indent="-285750">
              <a:lnSpc>
                <a:spcPct val="90000"/>
              </a:lnSpc>
              <a:spcBef>
                <a:spcPct val="20000"/>
              </a:spcBef>
              <a:buClr>
                <a:srgbClr val="C00000"/>
              </a:buClr>
              <a:buFont typeface="Arial" charset="0"/>
              <a:buNone/>
            </a:pPr>
            <a:endParaRPr lang="en-GB" altLang="de-DE" sz="2000">
              <a:ea typeface="MS PGothic" pitchFamily="34" charset="-128"/>
            </a:endParaRPr>
          </a:p>
          <a:p>
            <a:pPr marL="342900" indent="-342900">
              <a:lnSpc>
                <a:spcPct val="90000"/>
              </a:lnSpc>
              <a:spcBef>
                <a:spcPct val="20000"/>
              </a:spcBef>
              <a:buFontTx/>
              <a:buBlip>
                <a:blip r:embed="rId2"/>
              </a:buBlip>
            </a:pPr>
            <a:r>
              <a:rPr lang="en-GB" altLang="de-DE" sz="1800">
                <a:ea typeface="MS PGothic" pitchFamily="34" charset="-128"/>
              </a:rPr>
              <a:t>CRs were agreed under the following Work Items:</a:t>
            </a:r>
          </a:p>
          <a:p>
            <a:pPr marL="742950" lvl="1" indent="-285750" eaLnBrk="1" hangingPunct="1">
              <a:lnSpc>
                <a:spcPct val="90000"/>
              </a:lnSpc>
              <a:spcBef>
                <a:spcPct val="20000"/>
              </a:spcBef>
              <a:buClr>
                <a:srgbClr val="C00000"/>
              </a:buClr>
              <a:buFont typeface="Arial" charset="0"/>
              <a:buChar char="•"/>
            </a:pPr>
            <a:r>
              <a:rPr lang="fr-FR" altLang="de-DE" sz="1600">
                <a:ea typeface="MS PGothic" pitchFamily="34" charset="-128"/>
              </a:rPr>
              <a:t>TEI13 (core specifications) 	in </a:t>
            </a:r>
            <a:r>
              <a:rPr lang="fr-FR" sz="1600">
                <a:hlinkClick r:id="rId3"/>
              </a:rPr>
              <a:t>CP-171165</a:t>
            </a:r>
            <a:r>
              <a:rPr lang="fr-FR" sz="1600"/>
              <a:t>	6 CRs in the batch</a:t>
            </a:r>
            <a:endParaRPr lang="fr-FR" altLang="de-DE" sz="1600">
              <a:ea typeface="MS PGothic" pitchFamily="34" charset="-128"/>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685800" y="404813"/>
            <a:ext cx="7772400" cy="1143000"/>
          </a:xfrm>
        </p:spPr>
        <p:txBody>
          <a:bodyPr/>
          <a:lstStyle/>
          <a:p>
            <a:r>
              <a:rPr lang="en-US" altLang="de-DE" smtClean="0">
                <a:latin typeface="Arial" charset="0"/>
                <a:cs typeface="Arial" charset="0"/>
              </a:rPr>
              <a:t>Rel-14 overview</a:t>
            </a:r>
            <a:endParaRPr lang="en-US" altLang="de-DE" sz="2000" smtClean="0">
              <a:latin typeface="Arial" charset="0"/>
              <a:cs typeface="Arial" charset="0"/>
            </a:endParaRPr>
          </a:p>
        </p:txBody>
      </p:sp>
      <p:sp>
        <p:nvSpPr>
          <p:cNvPr id="20483" name="Rectangle 3"/>
          <p:cNvSpPr>
            <a:spLocks noChangeArrowheads="1"/>
          </p:cNvSpPr>
          <p:nvPr/>
        </p:nvSpPr>
        <p:spPr bwMode="auto">
          <a:xfrm>
            <a:off x="395288" y="1397000"/>
            <a:ext cx="8686800" cy="4545013"/>
          </a:xfrm>
          <a:prstGeom prst="rect">
            <a:avLst/>
          </a:prstGeom>
          <a:noFill/>
          <a:ln w="12700">
            <a:noFill/>
            <a:miter lim="800000"/>
            <a:headEnd/>
            <a:tailEnd/>
          </a:ln>
        </p:spPr>
        <p:txBody>
          <a:bodyPr lIns="90488" tIns="44450" rIns="90488" bIns="44450"/>
          <a:lstStyle/>
          <a:p>
            <a:pPr marL="342900" indent="-342900">
              <a:lnSpc>
                <a:spcPct val="90000"/>
              </a:lnSpc>
              <a:spcBef>
                <a:spcPct val="20000"/>
              </a:spcBef>
              <a:buFontTx/>
              <a:buBlip>
                <a:blip r:embed="rId2"/>
              </a:buBlip>
            </a:pPr>
            <a:r>
              <a:rPr lang="en-GB" altLang="de-DE" sz="1800">
                <a:ea typeface="MS PGothic" pitchFamily="34" charset="-128"/>
                <a:cs typeface="Arial" charset="0"/>
              </a:rPr>
              <a:t>Rel-14 CRs (Category B, C &amp; F)</a:t>
            </a:r>
          </a:p>
          <a:p>
            <a:pPr marL="742950" lvl="1" indent="-285750" eaLnBrk="1" hangingPunct="1">
              <a:lnSpc>
                <a:spcPct val="90000"/>
              </a:lnSpc>
              <a:spcBef>
                <a:spcPct val="20000"/>
              </a:spcBef>
              <a:buClr>
                <a:srgbClr val="C00000"/>
              </a:buClr>
              <a:buFont typeface="Arial" charset="0"/>
              <a:buChar char="•"/>
            </a:pPr>
            <a:r>
              <a:rPr lang="fr-FR" altLang="de-DE" sz="1600">
                <a:ea typeface="MS PGothic" pitchFamily="34" charset="-128"/>
                <a:cs typeface="Arial" charset="0"/>
              </a:rPr>
              <a:t>23 CRs in total</a:t>
            </a:r>
          </a:p>
          <a:p>
            <a:pPr marL="742950" lvl="1" indent="-285750">
              <a:lnSpc>
                <a:spcPct val="90000"/>
              </a:lnSpc>
              <a:spcBef>
                <a:spcPct val="20000"/>
              </a:spcBef>
              <a:buClr>
                <a:srgbClr val="C00000"/>
              </a:buClr>
              <a:buFont typeface="Arial" charset="0"/>
              <a:buNone/>
            </a:pPr>
            <a:endParaRPr lang="en-GB" altLang="de-DE" sz="2000">
              <a:ea typeface="MS PGothic" pitchFamily="34" charset="-128"/>
              <a:cs typeface="Arial" charset="0"/>
            </a:endParaRPr>
          </a:p>
          <a:p>
            <a:pPr marL="342900" indent="-342900">
              <a:lnSpc>
                <a:spcPct val="90000"/>
              </a:lnSpc>
              <a:spcBef>
                <a:spcPct val="20000"/>
              </a:spcBef>
              <a:buFontTx/>
              <a:buBlip>
                <a:blip r:embed="rId2"/>
              </a:buBlip>
            </a:pPr>
            <a:r>
              <a:rPr lang="en-GB" altLang="de-DE" sz="1800">
                <a:ea typeface="MS PGothic" pitchFamily="34" charset="-128"/>
              </a:rPr>
              <a:t>CRs were agreed under the following Work Items:</a:t>
            </a:r>
          </a:p>
          <a:p>
            <a:pPr marL="742950" lvl="1" indent="-285750" eaLnBrk="1" hangingPunct="1">
              <a:lnSpc>
                <a:spcPct val="90000"/>
              </a:lnSpc>
              <a:spcBef>
                <a:spcPct val="20000"/>
              </a:spcBef>
              <a:buClr>
                <a:srgbClr val="C00000"/>
              </a:buClr>
              <a:buFont typeface="Arial" charset="0"/>
              <a:buChar char="•"/>
            </a:pPr>
            <a:r>
              <a:rPr lang="fr-FR" altLang="de-DE" sz="1600">
                <a:ea typeface="MS PGothic" pitchFamily="34" charset="-128"/>
              </a:rPr>
              <a:t>TEI14 (core specifications)	in </a:t>
            </a:r>
            <a:r>
              <a:rPr lang="fr-FR" sz="1600">
                <a:hlinkClick r:id="rId3"/>
              </a:rPr>
              <a:t>CP-171166</a:t>
            </a:r>
            <a:r>
              <a:rPr lang="fr-FR" sz="1600"/>
              <a:t>	10 CRs in the batch</a:t>
            </a:r>
          </a:p>
          <a:p>
            <a:pPr marL="742950" lvl="1" indent="-285750" eaLnBrk="1" hangingPunct="1">
              <a:lnSpc>
                <a:spcPct val="90000"/>
              </a:lnSpc>
              <a:spcBef>
                <a:spcPct val="20000"/>
              </a:spcBef>
              <a:buClr>
                <a:srgbClr val="C00000"/>
              </a:buClr>
              <a:buFont typeface="Arial" charset="0"/>
              <a:buChar char="•"/>
            </a:pPr>
            <a:r>
              <a:rPr lang="fr-FR" sz="1600"/>
              <a:t>AE_enTV-CT</a:t>
            </a:r>
            <a:r>
              <a:rPr lang="fr-FR" altLang="de-DE" sz="1600">
                <a:ea typeface="MS PGothic" pitchFamily="34" charset="-128"/>
              </a:rPr>
              <a:t>		in </a:t>
            </a:r>
            <a:r>
              <a:rPr lang="fr-FR" sz="1600">
                <a:hlinkClick r:id="rId4"/>
              </a:rPr>
              <a:t>CP-171159</a:t>
            </a:r>
            <a:r>
              <a:rPr lang="fr-FR" sz="1600"/>
              <a:t>	1 CR in the batch</a:t>
            </a:r>
          </a:p>
          <a:p>
            <a:pPr marL="742950" lvl="1" indent="-285750" eaLnBrk="1" hangingPunct="1">
              <a:lnSpc>
                <a:spcPct val="90000"/>
              </a:lnSpc>
              <a:spcBef>
                <a:spcPct val="20000"/>
              </a:spcBef>
              <a:buClr>
                <a:srgbClr val="C00000"/>
              </a:buClr>
              <a:buFont typeface="Arial" charset="0"/>
              <a:buChar char="•"/>
            </a:pPr>
            <a:r>
              <a:rPr lang="fr-FR" altLang="de-DE" sz="1600">
                <a:ea typeface="MS PGothic" pitchFamily="34" charset="-128"/>
              </a:rPr>
              <a:t>CIOT-CT			in </a:t>
            </a:r>
            <a:r>
              <a:rPr lang="fr-FR" sz="1600">
                <a:hlinkClick r:id="rId5"/>
              </a:rPr>
              <a:t>CP-171160</a:t>
            </a:r>
            <a:r>
              <a:rPr lang="fr-FR" sz="1600"/>
              <a:t>	4 CRs in the batch</a:t>
            </a:r>
          </a:p>
          <a:p>
            <a:pPr marL="742950" lvl="1" indent="-285750" eaLnBrk="1" hangingPunct="1">
              <a:lnSpc>
                <a:spcPct val="90000"/>
              </a:lnSpc>
              <a:spcBef>
                <a:spcPct val="20000"/>
              </a:spcBef>
              <a:buClr>
                <a:srgbClr val="C00000"/>
              </a:buClr>
              <a:buFont typeface="Arial" charset="0"/>
              <a:buChar char="•"/>
            </a:pPr>
            <a:r>
              <a:rPr lang="fr-FR" sz="1600"/>
              <a:t>eDecor-CT</a:t>
            </a:r>
            <a:r>
              <a:rPr lang="fr-FR" altLang="de-DE" sz="1600">
                <a:ea typeface="MS PGothic" pitchFamily="34" charset="-128"/>
              </a:rPr>
              <a:t>			in </a:t>
            </a:r>
            <a:r>
              <a:rPr lang="fr-FR" sz="1600">
                <a:hlinkClick r:id="rId6"/>
              </a:rPr>
              <a:t>CP-171161</a:t>
            </a:r>
            <a:r>
              <a:rPr lang="fr-FR" sz="1600"/>
              <a:t>	1 CR in the batch</a:t>
            </a:r>
          </a:p>
          <a:p>
            <a:pPr marL="742950" lvl="1" indent="-285750" eaLnBrk="1" hangingPunct="1">
              <a:lnSpc>
                <a:spcPct val="90000"/>
              </a:lnSpc>
              <a:spcBef>
                <a:spcPct val="20000"/>
              </a:spcBef>
              <a:buClr>
                <a:srgbClr val="C00000"/>
              </a:buClr>
              <a:buFont typeface="Arial" charset="0"/>
              <a:buChar char="•"/>
            </a:pPr>
            <a:r>
              <a:rPr lang="fr-FR" sz="1600"/>
              <a:t>IOC_UE_conf		in </a:t>
            </a:r>
            <a:r>
              <a:rPr lang="fr-FR" sz="1600">
                <a:hlinkClick r:id="rId7"/>
              </a:rPr>
              <a:t>CP-171162</a:t>
            </a:r>
            <a:r>
              <a:rPr lang="fr-FR" sz="1600"/>
              <a:t>	5 CR in the batch</a:t>
            </a:r>
          </a:p>
          <a:p>
            <a:pPr marL="742950" lvl="1" indent="-285750" eaLnBrk="1" hangingPunct="1">
              <a:lnSpc>
                <a:spcPct val="90000"/>
              </a:lnSpc>
              <a:spcBef>
                <a:spcPct val="20000"/>
              </a:spcBef>
              <a:buClr>
                <a:srgbClr val="C00000"/>
              </a:buClr>
              <a:buFont typeface="Arial" charset="0"/>
              <a:buChar char="•"/>
            </a:pPr>
            <a:r>
              <a:rPr lang="fr-FR" sz="1600"/>
              <a:t>PS_DATA_OFF-CT	</a:t>
            </a:r>
            <a:r>
              <a:rPr lang="fr-FR" altLang="de-DE" sz="1600">
                <a:ea typeface="MS PGothic" pitchFamily="34" charset="-128"/>
              </a:rPr>
              <a:t>	in </a:t>
            </a:r>
            <a:r>
              <a:rPr lang="fr-FR" sz="1600">
                <a:hlinkClick r:id="rId8"/>
              </a:rPr>
              <a:t>CP-171163</a:t>
            </a:r>
            <a:r>
              <a:rPr lang="fr-FR" sz="1600"/>
              <a:t>	1 CR in the batch</a:t>
            </a:r>
          </a:p>
          <a:p>
            <a:pPr marL="742950" lvl="1" indent="-285750" eaLnBrk="1" hangingPunct="1">
              <a:lnSpc>
                <a:spcPct val="90000"/>
              </a:lnSpc>
              <a:spcBef>
                <a:spcPct val="20000"/>
              </a:spcBef>
              <a:buClr>
                <a:srgbClr val="C00000"/>
              </a:buClr>
              <a:buFont typeface="Arial" charset="0"/>
              <a:buChar char="•"/>
            </a:pPr>
            <a:r>
              <a:rPr lang="fr-FR" sz="1600"/>
              <a:t>V2X-CT		</a:t>
            </a:r>
            <a:r>
              <a:rPr lang="fr-FR" altLang="de-DE" sz="1600">
                <a:ea typeface="MS PGothic" pitchFamily="34" charset="-128"/>
              </a:rPr>
              <a:t>	in </a:t>
            </a:r>
            <a:r>
              <a:rPr lang="fr-FR" sz="1600">
                <a:hlinkClick r:id="rId9"/>
              </a:rPr>
              <a:t>CP-171167</a:t>
            </a:r>
            <a:r>
              <a:rPr lang="fr-FR" sz="1600"/>
              <a:t>	1 CR in the batch</a:t>
            </a:r>
            <a:endParaRPr lang="fr-FR" altLang="de-DE" sz="1600">
              <a:ea typeface="MS PGothic" pitchFamily="34" charset="-128"/>
            </a:endParaRPr>
          </a:p>
          <a:p>
            <a:pPr marL="742950" lvl="1" indent="-285750" eaLnBrk="1" hangingPunct="1">
              <a:lnSpc>
                <a:spcPct val="90000"/>
              </a:lnSpc>
              <a:spcBef>
                <a:spcPct val="20000"/>
              </a:spcBef>
              <a:buClr>
                <a:srgbClr val="C00000"/>
              </a:buClr>
              <a:buFont typeface="Arial" charset="0"/>
              <a:buChar char="•"/>
            </a:pPr>
            <a:endParaRPr lang="fr-FR" altLang="de-DE" sz="1600">
              <a:ea typeface="MS PGothic" pitchFamily="34" charset="-128"/>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p:cNvSpPr>
          <p:nvPr>
            <p:ph type="title" idx="4294967295"/>
          </p:nvPr>
        </p:nvSpPr>
        <p:spPr>
          <a:xfrm>
            <a:off x="609600" y="381000"/>
            <a:ext cx="7772400" cy="1143000"/>
          </a:xfrm>
        </p:spPr>
        <p:txBody>
          <a:bodyPr/>
          <a:lstStyle/>
          <a:p>
            <a:r>
              <a:rPr lang="en-US" altLang="de-DE" smtClean="0">
                <a:latin typeface="Arial" charset="0"/>
                <a:cs typeface="Arial" charset="0"/>
              </a:rPr>
              <a:t>Acknowledgements</a:t>
            </a:r>
            <a:endParaRPr lang="en-US" altLang="de-DE" sz="2000" smtClean="0">
              <a:latin typeface="Arial" charset="0"/>
              <a:cs typeface="Arial" charset="0"/>
            </a:endParaRPr>
          </a:p>
        </p:txBody>
      </p:sp>
      <p:sp>
        <p:nvSpPr>
          <p:cNvPr id="21507" name="Rectangle 3"/>
          <p:cNvSpPr>
            <a:spLocks noGrp="1" noChangeArrowheads="1"/>
          </p:cNvSpPr>
          <p:nvPr>
            <p:ph type="body" idx="1"/>
          </p:nvPr>
        </p:nvSpPr>
        <p:spPr>
          <a:xfrm>
            <a:off x="349250" y="1435100"/>
            <a:ext cx="8686800" cy="4830763"/>
          </a:xfrm>
        </p:spPr>
        <p:txBody>
          <a:bodyPr lIns="90488" tIns="44450" rIns="90488" bIns="44450"/>
          <a:lstStyle/>
          <a:p>
            <a:r>
              <a:rPr lang="en-US" altLang="ja-JP" sz="2000" smtClean="0">
                <a:ea typeface="MS PGothic" pitchFamily="34" charset="-128"/>
              </a:rPr>
              <a:t>The chairman would like  to thank:</a:t>
            </a:r>
          </a:p>
          <a:p>
            <a:pPr lvl="1"/>
            <a:r>
              <a:rPr lang="en-US" altLang="ja-JP" sz="1800" smtClean="0">
                <a:ea typeface="MS PGothic" pitchFamily="34" charset="-128"/>
              </a:rPr>
              <a:t>Heiko Kruse and Michele Berionne, the vice chairmen for the support before and during the CT6 meetings</a:t>
            </a:r>
          </a:p>
          <a:p>
            <a:pPr lvl="1"/>
            <a:r>
              <a:rPr lang="en-US" altLang="ja-JP" sz="1800" smtClean="0">
                <a:ea typeface="MS PGothic" pitchFamily="34" charset="-128"/>
              </a:rPr>
              <a:t>Hakim Mkinsi for his support during and aside meetings</a:t>
            </a:r>
          </a:p>
          <a:p>
            <a:pPr lvl="1"/>
            <a:r>
              <a:rPr lang="en-US" altLang="ja-JP" sz="1800" smtClean="0">
                <a:ea typeface="MS PGothic" pitchFamily="34" charset="-128"/>
              </a:rPr>
              <a:t>Huawei for hosting in this great place</a:t>
            </a:r>
          </a:p>
          <a:p>
            <a:pPr lvl="1"/>
            <a:r>
              <a:rPr lang="en-US" altLang="ja-JP" sz="1800" smtClean="0">
                <a:ea typeface="MS PGothic" pitchFamily="34" charset="-128"/>
              </a:rPr>
              <a:t>All CT6 delegates for their work, contributions and discussions on all technical issues </a:t>
            </a:r>
          </a:p>
          <a:p>
            <a:pPr lvl="1"/>
            <a:endParaRPr lang="en-US" altLang="ja-JP" sz="1600" smtClean="0">
              <a:ea typeface="MS PGothic" pitchFamily="34" charset="-128"/>
            </a:endParaRPr>
          </a:p>
          <a:p>
            <a:pPr lvl="1"/>
            <a:endParaRPr lang="en-US" altLang="ja-JP" sz="1600" smtClean="0">
              <a:ea typeface="MS PGothic" pitchFamily="34" charset="-128"/>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5"/>
          <p:cNvSpPr>
            <a:spLocks noGrp="1"/>
          </p:cNvSpPr>
          <p:nvPr>
            <p:ph type="sldNum" sz="quarter" idx="4294967295"/>
          </p:nvPr>
        </p:nvSpPr>
        <p:spPr bwMode="auto">
          <a:xfrm>
            <a:off x="8599488" y="5753100"/>
            <a:ext cx="395287" cy="222250"/>
          </a:xfrm>
          <a:noFill/>
          <a:ln>
            <a:miter lim="800000"/>
            <a:headEnd/>
            <a:tailEnd/>
          </a:ln>
        </p:spPr>
        <p:txBody>
          <a:bodyPr/>
          <a:lstStyle/>
          <a:p>
            <a:fld id="{7CA526FF-9B98-499E-99D6-E0F85F8EDD5E}" type="slidenum">
              <a:rPr lang="en-GB" altLang="de-DE" smtClean="0"/>
              <a:pPr/>
              <a:t>19</a:t>
            </a:fld>
            <a:endParaRPr lang="en-GB" altLang="de-DE" smtClean="0"/>
          </a:p>
        </p:txBody>
      </p:sp>
      <p:pic>
        <p:nvPicPr>
          <p:cNvPr id="22531" name="Picture 8" descr="webpage.jpg"/>
          <p:cNvPicPr>
            <a:picLocks noChangeAspect="1"/>
          </p:cNvPicPr>
          <p:nvPr/>
        </p:nvPicPr>
        <p:blipFill>
          <a:blip r:embed="rId2" cstate="print"/>
          <a:srcRect/>
          <a:stretch>
            <a:fillRect/>
          </a:stretch>
        </p:blipFill>
        <p:spPr bwMode="auto">
          <a:xfrm rot="10800000" flipH="1" flipV="1">
            <a:off x="2614613" y="2716213"/>
            <a:ext cx="4291012" cy="3421062"/>
          </a:xfrm>
          <a:prstGeom prst="rect">
            <a:avLst/>
          </a:prstGeom>
          <a:noFill/>
          <a:ln w="9525">
            <a:noFill/>
            <a:miter lim="800000"/>
            <a:headEnd/>
            <a:tailEnd/>
          </a:ln>
        </p:spPr>
      </p:pic>
      <p:sp>
        <p:nvSpPr>
          <p:cNvPr id="22532" name="Title 1"/>
          <p:cNvSpPr>
            <a:spLocks noGrp="1"/>
          </p:cNvSpPr>
          <p:nvPr>
            <p:ph type="title" idx="4294967295"/>
          </p:nvPr>
        </p:nvSpPr>
        <p:spPr>
          <a:xfrm>
            <a:off x="2033588" y="242888"/>
            <a:ext cx="5232400" cy="1143000"/>
          </a:xfrm>
        </p:spPr>
        <p:txBody>
          <a:bodyPr/>
          <a:lstStyle/>
          <a:p>
            <a:r>
              <a:rPr lang="en-GB" altLang="de-DE" sz="4400" smtClean="0"/>
              <a:t>Thank  You</a:t>
            </a:r>
          </a:p>
        </p:txBody>
      </p:sp>
      <p:sp>
        <p:nvSpPr>
          <p:cNvPr id="22533" name="Rectangle 11"/>
          <p:cNvSpPr>
            <a:spLocks noChangeArrowheads="1"/>
          </p:cNvSpPr>
          <p:nvPr/>
        </p:nvSpPr>
        <p:spPr bwMode="auto">
          <a:xfrm>
            <a:off x="4494213" y="1638300"/>
            <a:ext cx="184150" cy="366713"/>
          </a:xfrm>
          <a:prstGeom prst="rect">
            <a:avLst/>
          </a:prstGeom>
          <a:noFill/>
          <a:ln w="9525">
            <a:noFill/>
            <a:miter lim="800000"/>
            <a:headEnd/>
            <a:tailEnd/>
          </a:ln>
        </p:spPr>
        <p:txBody>
          <a:bodyPr wrap="none">
            <a:spAutoFit/>
          </a:bodyPr>
          <a:lstStyle/>
          <a:p>
            <a:pPr algn="ctr"/>
            <a:endParaRPr lang="de-DE" altLang="de-DE" sz="1800">
              <a:latin typeface="Calibri" pitchFamily="34" charset="0"/>
            </a:endParaRPr>
          </a:p>
        </p:txBody>
      </p:sp>
      <p:sp>
        <p:nvSpPr>
          <p:cNvPr id="22534" name="Rectangle 11"/>
          <p:cNvSpPr>
            <a:spLocks noChangeArrowheads="1"/>
          </p:cNvSpPr>
          <p:nvPr/>
        </p:nvSpPr>
        <p:spPr bwMode="auto">
          <a:xfrm>
            <a:off x="3179763" y="1404938"/>
            <a:ext cx="2767012" cy="1169987"/>
          </a:xfrm>
          <a:prstGeom prst="rect">
            <a:avLst/>
          </a:prstGeom>
          <a:noFill/>
          <a:ln w="9525">
            <a:noFill/>
            <a:miter lim="800000"/>
            <a:headEnd/>
            <a:tailEnd/>
          </a:ln>
        </p:spPr>
        <p:txBody>
          <a:bodyPr>
            <a:spAutoFit/>
          </a:bodyPr>
          <a:lstStyle/>
          <a:p>
            <a:pPr algn="ctr"/>
            <a:r>
              <a:rPr lang="fi-FI" sz="2800" b="1">
                <a:cs typeface="Arial" charset="0"/>
              </a:rPr>
              <a:t>Paul JOLIVET</a:t>
            </a:r>
          </a:p>
          <a:p>
            <a:pPr algn="ctr"/>
            <a:r>
              <a:rPr lang="fi-FI" sz="1400">
                <a:cs typeface="Arial" charset="0"/>
              </a:rPr>
              <a:t>3GPP TSG CT WG6 chairman</a:t>
            </a:r>
          </a:p>
          <a:p>
            <a:pPr algn="ctr"/>
            <a:r>
              <a:rPr lang="fi-FI" sz="1400">
                <a:solidFill>
                  <a:srgbClr val="7F7F7F"/>
                </a:solidFill>
                <a:cs typeface="Arial" charset="0"/>
              </a:rPr>
              <a:t>+33 6 1219 2308</a:t>
            </a:r>
          </a:p>
          <a:p>
            <a:pPr algn="ctr"/>
            <a:r>
              <a:rPr lang="fi-FI" sz="1400">
                <a:solidFill>
                  <a:srgbClr val="7F7F7F"/>
                </a:solidFill>
                <a:cs typeface="Arial" charset="0"/>
              </a:rPr>
              <a:t>paul.jolivet@lge.com</a:t>
            </a:r>
            <a:endParaRPr lang="en-US" sz="1400">
              <a:solidFill>
                <a:srgbClr val="7F7F7F"/>
              </a:solidFill>
              <a:cs typeface="Arial" charset="0"/>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idx="4294967295"/>
          </p:nvPr>
        </p:nvSpPr>
        <p:spPr>
          <a:xfrm>
            <a:off x="457200" y="284163"/>
            <a:ext cx="6834188" cy="1143000"/>
          </a:xfrm>
        </p:spPr>
        <p:txBody>
          <a:bodyPr/>
          <a:lstStyle/>
          <a:p>
            <a:pPr eaLnBrk="1" hangingPunct="1"/>
            <a:r>
              <a:rPr lang="en-US" altLang="de-DE" smtClean="0">
                <a:latin typeface="Arial" charset="0"/>
                <a:cs typeface="Arial" charset="0"/>
              </a:rPr>
              <a:t>TSG CT WG6 </a:t>
            </a:r>
            <a:r>
              <a:rPr lang="en-GB" altLang="de-DE" smtClean="0">
                <a:latin typeface="Arial" charset="0"/>
                <a:cs typeface="Arial" charset="0"/>
              </a:rPr>
              <a:t>Organisation </a:t>
            </a:r>
          </a:p>
        </p:txBody>
      </p:sp>
      <p:sp>
        <p:nvSpPr>
          <p:cNvPr id="4099" name="Content Placeholder 2"/>
          <p:cNvSpPr txBox="1">
            <a:spLocks/>
          </p:cNvSpPr>
          <p:nvPr/>
        </p:nvSpPr>
        <p:spPr bwMode="auto">
          <a:xfrm>
            <a:off x="3900488" y="1385888"/>
            <a:ext cx="5243512" cy="5294312"/>
          </a:xfrm>
          <a:prstGeom prst="rect">
            <a:avLst/>
          </a:prstGeom>
          <a:noFill/>
          <a:ln>
            <a:noFill/>
          </a:ln>
          <a:extLst>
            <a:ext uri="{909E8E84-426E-40DD-AFC4-6F175D3DCCD1}"/>
            <a:ext uri="{91240B29-F687-4F45-9708-019B960494DF}"/>
          </a:extLst>
        </p:spPr>
        <p:txBody>
          <a:bodyPr/>
          <a:lstStyle/>
          <a:p>
            <a:pPr marL="342900" indent="-342900" eaLnBrk="1" hangingPunct="1">
              <a:spcBef>
                <a:spcPct val="20000"/>
              </a:spcBef>
              <a:buFontTx/>
              <a:buBlip>
                <a:blip r:embed="rId3"/>
              </a:buBlip>
              <a:defRPr/>
            </a:pPr>
            <a:r>
              <a:rPr lang="en-US" altLang="de-DE" sz="1800" dirty="0">
                <a:cs typeface="Arial" charset="0"/>
              </a:rPr>
              <a:t>Meetings During Last Plenary Cycle</a:t>
            </a:r>
          </a:p>
          <a:p>
            <a:pPr marL="342900" indent="-342900" eaLnBrk="1" hangingPunct="1">
              <a:spcBef>
                <a:spcPct val="20000"/>
              </a:spcBef>
              <a:defRPr/>
            </a:pPr>
            <a:endParaRPr lang="en-US" altLang="de-DE" dirty="0">
              <a:cs typeface="Arial" charset="0"/>
            </a:endParaRPr>
          </a:p>
          <a:p>
            <a:pPr marL="742950" lvl="1" indent="-285750" eaLnBrk="1" hangingPunct="1">
              <a:spcBef>
                <a:spcPct val="20000"/>
              </a:spcBef>
              <a:buFont typeface="Arial" charset="0"/>
              <a:buChar char="•"/>
              <a:defRPr/>
            </a:pPr>
            <a:r>
              <a:rPr lang="en-US" altLang="de-DE" sz="1400" dirty="0">
                <a:cs typeface="Arial" charset="0"/>
              </a:rPr>
              <a:t>CT6 #84 (</a:t>
            </a:r>
            <a:r>
              <a:rPr lang="en-US" altLang="de-DE" sz="1400" dirty="0" err="1">
                <a:cs typeface="Arial" charset="0"/>
              </a:rPr>
              <a:t>Zhangjiajie</a:t>
            </a:r>
            <a:r>
              <a:rPr lang="en-US" altLang="de-DE" sz="1400" dirty="0">
                <a:cs typeface="Arial" charset="0"/>
              </a:rPr>
              <a:t>, China)</a:t>
            </a:r>
          </a:p>
          <a:p>
            <a:pPr marL="1143000" lvl="2" indent="-228600" eaLnBrk="1" hangingPunct="1">
              <a:spcBef>
                <a:spcPct val="20000"/>
              </a:spcBef>
              <a:buFont typeface="Arial" charset="0"/>
              <a:buChar char="•"/>
              <a:defRPr/>
            </a:pPr>
            <a:r>
              <a:rPr lang="en-US" altLang="de-DE" sz="1400" dirty="0">
                <a:cs typeface="Arial" charset="0"/>
              </a:rPr>
              <a:t>About 140 contributions</a:t>
            </a:r>
          </a:p>
          <a:p>
            <a:pPr marL="1143000" lvl="2" indent="-228600" eaLnBrk="1" hangingPunct="1">
              <a:spcBef>
                <a:spcPct val="20000"/>
              </a:spcBef>
              <a:buFont typeface="Arial" charset="0"/>
              <a:buChar char="•"/>
              <a:defRPr/>
            </a:pPr>
            <a:r>
              <a:rPr lang="en-US" altLang="de-DE" sz="1400" dirty="0">
                <a:cs typeface="Arial" charset="0"/>
              </a:rPr>
              <a:t>34 registered / 30 participants</a:t>
            </a:r>
          </a:p>
          <a:p>
            <a:pPr marL="1143000" lvl="2" indent="-228600" eaLnBrk="1" hangingPunct="1">
              <a:spcBef>
                <a:spcPct val="20000"/>
              </a:spcBef>
              <a:buFont typeface="Arial" charset="0"/>
              <a:buChar char="•"/>
              <a:defRPr/>
            </a:pPr>
            <a:r>
              <a:rPr lang="en-US" altLang="de-DE" sz="1400" dirty="0">
                <a:cs typeface="Arial" charset="0"/>
              </a:rPr>
              <a:t>4-day meeting</a:t>
            </a:r>
          </a:p>
          <a:p>
            <a:pPr marL="742950" lvl="1" indent="-285750" eaLnBrk="1" hangingPunct="1">
              <a:spcBef>
                <a:spcPct val="20000"/>
              </a:spcBef>
              <a:defRPr/>
            </a:pPr>
            <a:endParaRPr lang="en-US" altLang="de-DE" sz="1400" dirty="0">
              <a:cs typeface="Arial" charset="0"/>
            </a:endParaRPr>
          </a:p>
          <a:p>
            <a:pPr marL="342900" lvl="1" indent="-342900" eaLnBrk="1" hangingPunct="1">
              <a:spcBef>
                <a:spcPct val="20000"/>
              </a:spcBef>
              <a:buFont typeface="Arial" charset="0"/>
              <a:buBlip>
                <a:blip r:embed="rId3"/>
              </a:buBlip>
              <a:defRPr/>
            </a:pPr>
            <a:r>
              <a:rPr lang="en-US" altLang="de-DE" sz="1800" dirty="0">
                <a:cs typeface="Arial" charset="0"/>
              </a:rPr>
              <a:t>Upcoming Plenary Cycle Meetings</a:t>
            </a:r>
          </a:p>
          <a:p>
            <a:pPr marL="342900" indent="-342900" eaLnBrk="1" hangingPunct="1">
              <a:spcBef>
                <a:spcPct val="20000"/>
              </a:spcBef>
              <a:defRPr/>
            </a:pPr>
            <a:endParaRPr lang="en-US" altLang="de-DE" dirty="0">
              <a:cs typeface="Arial" charset="0"/>
            </a:endParaRPr>
          </a:p>
          <a:p>
            <a:pPr marL="742950" lvl="1" indent="-285750" eaLnBrk="1" hangingPunct="1">
              <a:spcBef>
                <a:spcPct val="20000"/>
              </a:spcBef>
              <a:buFont typeface="Arial" charset="0"/>
              <a:buChar char="•"/>
              <a:defRPr/>
            </a:pPr>
            <a:r>
              <a:rPr lang="en-US" altLang="de-DE" sz="1400" dirty="0">
                <a:cs typeface="Arial" charset="0"/>
              </a:rPr>
              <a:t>CT6 #85 (</a:t>
            </a:r>
            <a:r>
              <a:rPr lang="fr-FR" sz="1400" dirty="0"/>
              <a:t>Krakow, </a:t>
            </a:r>
            <a:r>
              <a:rPr lang="fr-FR" sz="1400" dirty="0" err="1"/>
              <a:t>Poland</a:t>
            </a:r>
            <a:r>
              <a:rPr lang="en-US" altLang="de-DE" sz="1400" dirty="0">
                <a:cs typeface="Arial" charset="0"/>
              </a:rPr>
              <a:t>)</a:t>
            </a:r>
          </a:p>
          <a:p>
            <a:pPr marL="1143000" lvl="2" indent="-228600" eaLnBrk="1" hangingPunct="1">
              <a:spcBef>
                <a:spcPct val="20000"/>
              </a:spcBef>
              <a:buFont typeface="Arial" charset="0"/>
              <a:buChar char="•"/>
              <a:defRPr/>
            </a:pPr>
            <a:r>
              <a:rPr lang="en-US" altLang="de-DE" sz="1400" dirty="0">
                <a:cs typeface="Arial" charset="0"/>
              </a:rPr>
              <a:t>22-25 August 2017</a:t>
            </a:r>
          </a:p>
          <a:p>
            <a:pPr marL="1143000" lvl="2" indent="-228600" eaLnBrk="1" hangingPunct="1">
              <a:spcBef>
                <a:spcPct val="20000"/>
              </a:spcBef>
              <a:buFont typeface="Arial" charset="0"/>
              <a:buChar char="•"/>
              <a:defRPr/>
            </a:pPr>
            <a:r>
              <a:rPr lang="en-US" altLang="de-DE" sz="1400" dirty="0">
                <a:cs typeface="Arial" charset="0"/>
              </a:rPr>
              <a:t>4-day meeting from Tuesday to Friday</a:t>
            </a:r>
          </a:p>
        </p:txBody>
      </p:sp>
      <p:sp>
        <p:nvSpPr>
          <p:cNvPr id="5124" name="Content Placeholder 2"/>
          <p:cNvSpPr>
            <a:spLocks/>
          </p:cNvSpPr>
          <p:nvPr/>
        </p:nvSpPr>
        <p:spPr bwMode="auto">
          <a:xfrm>
            <a:off x="171450" y="1393825"/>
            <a:ext cx="4103688" cy="4103688"/>
          </a:xfrm>
          <a:prstGeom prst="rect">
            <a:avLst/>
          </a:prstGeom>
          <a:noFill/>
          <a:ln w="9525">
            <a:noFill/>
            <a:miter lim="800000"/>
            <a:headEnd/>
            <a:tailEnd/>
          </a:ln>
        </p:spPr>
        <p:txBody>
          <a:bodyPr/>
          <a:lstStyle/>
          <a:p>
            <a:pPr marL="342900" indent="-342900" eaLnBrk="1" hangingPunct="1">
              <a:spcBef>
                <a:spcPct val="20000"/>
              </a:spcBef>
              <a:buFontTx/>
              <a:buBlip>
                <a:blip r:embed="rId3"/>
              </a:buBlip>
            </a:pPr>
            <a:r>
              <a:rPr lang="en-US" altLang="de-DE" sz="1800">
                <a:cs typeface="Arial" charset="0"/>
              </a:rPr>
              <a:t>TSG CT WG6 officials are:</a:t>
            </a:r>
          </a:p>
          <a:p>
            <a:pPr marL="742950" lvl="1" indent="-285750" eaLnBrk="1" hangingPunct="1">
              <a:spcBef>
                <a:spcPct val="20000"/>
              </a:spcBef>
              <a:buClr>
                <a:srgbClr val="C00000"/>
              </a:buClr>
              <a:buFont typeface="Arial" charset="0"/>
              <a:buChar char="•"/>
            </a:pPr>
            <a:r>
              <a:rPr lang="en-US" altLang="de-DE" sz="1800">
                <a:cs typeface="Arial" charset="0"/>
              </a:rPr>
              <a:t>Chairman:</a:t>
            </a:r>
          </a:p>
          <a:p>
            <a:pPr marL="1143000" lvl="2" indent="-228600" eaLnBrk="1" hangingPunct="1">
              <a:spcBef>
                <a:spcPct val="20000"/>
              </a:spcBef>
              <a:buFont typeface="Arial" charset="0"/>
              <a:buChar char="•"/>
            </a:pPr>
            <a:r>
              <a:rPr lang="en-GB" altLang="de-DE" sz="1800">
                <a:cs typeface="Arial" charset="0"/>
              </a:rPr>
              <a:t>Paul JOLIVET</a:t>
            </a:r>
            <a:r>
              <a:rPr lang="en-GB" altLang="de-DE" sz="1800">
                <a:solidFill>
                  <a:srgbClr val="0000FF"/>
                </a:solidFill>
                <a:cs typeface="Arial" charset="0"/>
              </a:rPr>
              <a:t/>
            </a:r>
            <a:br>
              <a:rPr lang="en-GB" altLang="de-DE" sz="1800">
                <a:solidFill>
                  <a:srgbClr val="0000FF"/>
                </a:solidFill>
                <a:cs typeface="Arial" charset="0"/>
              </a:rPr>
            </a:br>
            <a:r>
              <a:rPr lang="da-DK" altLang="de-DE" sz="1400">
                <a:cs typeface="Arial" charset="0"/>
              </a:rPr>
              <a:t>(LG Electronics / TTA)</a:t>
            </a:r>
          </a:p>
          <a:p>
            <a:pPr marL="1143000" lvl="2" indent="-228600" eaLnBrk="1" hangingPunct="1">
              <a:spcBef>
                <a:spcPct val="20000"/>
              </a:spcBef>
              <a:buFont typeface="Arial" charset="0"/>
              <a:buChar char="•"/>
            </a:pPr>
            <a:endParaRPr lang="en-GB" altLang="de-DE" sz="1400">
              <a:cs typeface="Arial" charset="0"/>
            </a:endParaRPr>
          </a:p>
          <a:p>
            <a:pPr marL="742950" lvl="1" indent="-285750" eaLnBrk="1" hangingPunct="1">
              <a:spcBef>
                <a:spcPct val="20000"/>
              </a:spcBef>
              <a:buClr>
                <a:srgbClr val="C00000"/>
              </a:buClr>
              <a:buFont typeface="Arial" charset="0"/>
              <a:buChar char="•"/>
            </a:pPr>
            <a:r>
              <a:rPr lang="en-US" altLang="de-DE" sz="1800">
                <a:cs typeface="Arial" charset="0"/>
              </a:rPr>
              <a:t>Vice chairs:</a:t>
            </a:r>
            <a:endParaRPr lang="en-GB" altLang="de-DE" sz="1800">
              <a:cs typeface="Arial" charset="0"/>
            </a:endParaRPr>
          </a:p>
          <a:p>
            <a:pPr marL="1143000" lvl="2" indent="-228600" eaLnBrk="1" hangingPunct="1">
              <a:spcBef>
                <a:spcPct val="20000"/>
              </a:spcBef>
              <a:buFont typeface="Arial" charset="0"/>
              <a:buChar char="•"/>
            </a:pPr>
            <a:r>
              <a:rPr lang="en-GB" altLang="de-DE" sz="1800">
                <a:cs typeface="Arial" charset="0"/>
              </a:rPr>
              <a:t>Heiko KRUSE</a:t>
            </a:r>
            <a:r>
              <a:rPr lang="en-GB" altLang="de-DE" sz="1400">
                <a:cs typeface="Arial" charset="0"/>
              </a:rPr>
              <a:t/>
            </a:r>
            <a:br>
              <a:rPr lang="en-GB" altLang="de-DE" sz="1400">
                <a:cs typeface="Arial" charset="0"/>
              </a:rPr>
            </a:br>
            <a:r>
              <a:rPr lang="en-GB" altLang="de-DE" sz="1400">
                <a:cs typeface="Arial" charset="0"/>
              </a:rPr>
              <a:t>(Morpho Cards / ETSI)</a:t>
            </a:r>
          </a:p>
          <a:p>
            <a:pPr marL="1143000" lvl="2" indent="-228600" eaLnBrk="1" hangingPunct="1">
              <a:spcBef>
                <a:spcPct val="20000"/>
              </a:spcBef>
            </a:pPr>
            <a:endParaRPr lang="en-GB" altLang="de-DE" sz="1400">
              <a:cs typeface="Arial" charset="0"/>
            </a:endParaRPr>
          </a:p>
          <a:p>
            <a:pPr marL="1143000" lvl="2" indent="-228600" eaLnBrk="1" hangingPunct="1">
              <a:spcBef>
                <a:spcPct val="20000"/>
              </a:spcBef>
              <a:buFont typeface="Arial" charset="0"/>
              <a:buChar char="•"/>
            </a:pPr>
            <a:r>
              <a:rPr lang="en-GB" altLang="de-DE" sz="1800">
                <a:cs typeface="Arial" charset="0"/>
              </a:rPr>
              <a:t>Michele BERIONNE</a:t>
            </a:r>
            <a:r>
              <a:rPr lang="en-GB" altLang="de-DE" sz="1400">
                <a:cs typeface="Arial" charset="0"/>
              </a:rPr>
              <a:t/>
            </a:r>
            <a:br>
              <a:rPr lang="en-GB" altLang="de-DE" sz="1400">
                <a:cs typeface="Arial" charset="0"/>
              </a:rPr>
            </a:br>
            <a:r>
              <a:rPr lang="en-GB" altLang="de-DE" sz="1400">
                <a:cs typeface="Arial" charset="0"/>
              </a:rPr>
              <a:t>(Qualcomm / ATIS)</a:t>
            </a:r>
          </a:p>
          <a:p>
            <a:pPr marL="1143000" lvl="2" indent="-228600" eaLnBrk="1" hangingPunct="1">
              <a:spcBef>
                <a:spcPct val="20000"/>
              </a:spcBef>
            </a:pPr>
            <a:endParaRPr lang="en-GB" altLang="de-DE" sz="1400">
              <a:cs typeface="Arial" charset="0"/>
            </a:endParaRPr>
          </a:p>
          <a:p>
            <a:pPr marL="742950" lvl="1" indent="-285750" eaLnBrk="1" hangingPunct="1">
              <a:spcBef>
                <a:spcPct val="20000"/>
              </a:spcBef>
              <a:buClr>
                <a:srgbClr val="C00000"/>
              </a:buClr>
              <a:buFont typeface="Arial" charset="0"/>
              <a:buChar char="•"/>
            </a:pPr>
            <a:r>
              <a:rPr lang="en-GB" altLang="de-DE" sz="1800">
                <a:cs typeface="Arial" charset="0"/>
              </a:rPr>
              <a:t>MCC support:</a:t>
            </a:r>
          </a:p>
          <a:p>
            <a:pPr marL="1143000" lvl="2" indent="-228600" eaLnBrk="1" hangingPunct="1">
              <a:spcBef>
                <a:spcPct val="20000"/>
              </a:spcBef>
              <a:buFont typeface="Arial" charset="0"/>
              <a:buChar char="•"/>
            </a:pPr>
            <a:r>
              <a:rPr lang="en-GB" altLang="de-DE" sz="1600">
                <a:cs typeface="Arial" charset="0"/>
              </a:rPr>
              <a:t>Hakim Mkinsi</a:t>
            </a:r>
          </a:p>
        </p:txBody>
      </p:sp>
      <p:sp>
        <p:nvSpPr>
          <p:cNvPr id="5125" name="Content Placeholder 2"/>
          <p:cNvSpPr txBox="1">
            <a:spLocks/>
          </p:cNvSpPr>
          <p:nvPr/>
        </p:nvSpPr>
        <p:spPr bwMode="auto">
          <a:xfrm>
            <a:off x="117475" y="5707063"/>
            <a:ext cx="4529138" cy="985837"/>
          </a:xfrm>
          <a:prstGeom prst="rect">
            <a:avLst/>
          </a:prstGeom>
          <a:noFill/>
          <a:ln w="9525">
            <a:noFill/>
            <a:miter lim="800000"/>
            <a:headEnd/>
            <a:tailEnd/>
          </a:ln>
        </p:spPr>
        <p:txBody>
          <a:bodyPr/>
          <a:lstStyle/>
          <a:p>
            <a:pPr marL="342900" indent="-342900">
              <a:lnSpc>
                <a:spcPct val="90000"/>
              </a:lnSpc>
            </a:pPr>
            <a:r>
              <a:rPr lang="fi-FI" altLang="de-DE">
                <a:cs typeface="Arial" charset="0"/>
              </a:rPr>
              <a:t>Legend</a:t>
            </a:r>
            <a:br>
              <a:rPr lang="fi-FI" altLang="de-DE">
                <a:cs typeface="Arial" charset="0"/>
              </a:rPr>
            </a:br>
            <a:r>
              <a:rPr lang="fi-FI" altLang="de-DE">
                <a:solidFill>
                  <a:srgbClr val="0000FF"/>
                </a:solidFill>
                <a:cs typeface="Arial" charset="0"/>
              </a:rPr>
              <a:t>Blue</a:t>
            </a:r>
            <a:r>
              <a:rPr lang="fi-FI" altLang="de-DE">
                <a:cs typeface="Arial" charset="0"/>
              </a:rPr>
              <a:t> –  elected since previous plenary</a:t>
            </a:r>
          </a:p>
          <a:p>
            <a:pPr marL="342900" indent="-342900">
              <a:lnSpc>
                <a:spcPct val="90000"/>
              </a:lnSpc>
            </a:pPr>
            <a:r>
              <a:rPr lang="fi-FI" altLang="de-DE">
                <a:cs typeface="Arial" charset="0"/>
              </a:rPr>
              <a:t>	</a:t>
            </a:r>
            <a:r>
              <a:rPr lang="fi-FI" altLang="de-DE">
                <a:solidFill>
                  <a:srgbClr val="3399FF"/>
                </a:solidFill>
                <a:cs typeface="Arial" charset="0"/>
              </a:rPr>
              <a:t>Blue</a:t>
            </a:r>
            <a:r>
              <a:rPr lang="fi-FI" altLang="de-DE">
                <a:cs typeface="Arial" charset="0"/>
              </a:rPr>
              <a:t> –  re-elected since previous plenary </a:t>
            </a:r>
            <a:br>
              <a:rPr lang="fi-FI" altLang="de-DE">
                <a:cs typeface="Arial" charset="0"/>
              </a:rPr>
            </a:br>
            <a:r>
              <a:rPr lang="fi-FI" altLang="de-DE">
                <a:solidFill>
                  <a:srgbClr val="FF3300"/>
                </a:solidFill>
                <a:cs typeface="Arial" charset="0"/>
              </a:rPr>
              <a:t>Red</a:t>
            </a:r>
            <a:r>
              <a:rPr lang="fi-FI" altLang="de-DE">
                <a:cs typeface="Arial" charset="0"/>
              </a:rPr>
              <a:t> –   for election in coming plenary period</a:t>
            </a:r>
            <a:endParaRPr lang="da-DK" altLang="de-DE">
              <a:cs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idx="4294967295"/>
          </p:nvPr>
        </p:nvSpPr>
        <p:spPr>
          <a:xfrm>
            <a:off x="457200" y="284163"/>
            <a:ext cx="6834188" cy="1143000"/>
          </a:xfrm>
        </p:spPr>
        <p:txBody>
          <a:bodyPr/>
          <a:lstStyle/>
          <a:p>
            <a:pPr eaLnBrk="1" hangingPunct="1"/>
            <a:r>
              <a:rPr lang="en-US" altLang="de-DE" smtClean="0">
                <a:latin typeface="Arial" charset="0"/>
                <a:cs typeface="Arial" charset="0"/>
              </a:rPr>
              <a:t>TSG CT WG6 </a:t>
            </a:r>
            <a:r>
              <a:rPr lang="en-GB" altLang="de-DE" smtClean="0">
                <a:latin typeface="Arial" charset="0"/>
                <a:cs typeface="Arial" charset="0"/>
              </a:rPr>
              <a:t>Statistics</a:t>
            </a:r>
          </a:p>
        </p:txBody>
      </p:sp>
      <p:sp>
        <p:nvSpPr>
          <p:cNvPr id="4100" name="Content Placeholder 2"/>
          <p:cNvSpPr>
            <a:spLocks/>
          </p:cNvSpPr>
          <p:nvPr/>
        </p:nvSpPr>
        <p:spPr bwMode="auto">
          <a:xfrm>
            <a:off x="171450" y="1393825"/>
            <a:ext cx="8459788" cy="4103688"/>
          </a:xfrm>
          <a:prstGeom prst="rect">
            <a:avLst/>
          </a:prstGeom>
          <a:noFill/>
          <a:ln>
            <a:noFill/>
          </a:ln>
          <a:extLst>
            <a:ext uri="{909E8E84-426E-40DD-AFC4-6F175D3DCCD1}"/>
            <a:ext uri="{91240B29-F687-4F45-9708-019B960494DF}"/>
          </a:extLst>
        </p:spPr>
        <p:txBody>
          <a:bodyPr/>
          <a:lstStyle/>
          <a:p>
            <a:pPr marL="342900" lvl="1" indent="-342900" eaLnBrk="1" hangingPunct="1">
              <a:spcBef>
                <a:spcPct val="20000"/>
              </a:spcBef>
              <a:buFontTx/>
              <a:buBlip>
                <a:blip r:embed="rId3"/>
              </a:buBlip>
              <a:defRPr/>
            </a:pPr>
            <a:r>
              <a:rPr lang="en-US" altLang="de-DE" sz="1800" dirty="0">
                <a:cs typeface="Arial" charset="0"/>
              </a:rPr>
              <a:t>97 Documents handled during the meeting</a:t>
            </a:r>
          </a:p>
          <a:p>
            <a:pPr marL="742950" lvl="1" indent="-285750" eaLnBrk="1" hangingPunct="1">
              <a:spcBef>
                <a:spcPct val="20000"/>
              </a:spcBef>
              <a:buClr>
                <a:srgbClr val="C00000"/>
              </a:buClr>
              <a:buFont typeface="Arial" charset="0"/>
              <a:buChar char="•"/>
              <a:defRPr/>
            </a:pPr>
            <a:r>
              <a:rPr lang="en-US" altLang="de-DE" sz="1800" dirty="0">
                <a:cs typeface="Arial" charset="0"/>
              </a:rPr>
              <a:t>7 Incoming Liaison Statements</a:t>
            </a:r>
          </a:p>
          <a:p>
            <a:pPr marL="742950" lvl="1" indent="-285750" eaLnBrk="1" hangingPunct="1">
              <a:spcBef>
                <a:spcPct val="20000"/>
              </a:spcBef>
              <a:buClr>
                <a:srgbClr val="C00000"/>
              </a:buClr>
              <a:buFont typeface="Arial" charset="0"/>
              <a:buChar char="•"/>
              <a:defRPr/>
            </a:pPr>
            <a:r>
              <a:rPr lang="en-US" altLang="de-DE" sz="1800" dirty="0">
                <a:cs typeface="Arial" charset="0"/>
              </a:rPr>
              <a:t>2 Outgoing Liaison Statements approved</a:t>
            </a:r>
          </a:p>
          <a:p>
            <a:pPr marL="742950" lvl="1" indent="-285750" eaLnBrk="1" hangingPunct="1">
              <a:spcBef>
                <a:spcPct val="20000"/>
              </a:spcBef>
              <a:buClr>
                <a:srgbClr val="C00000"/>
              </a:buClr>
              <a:buFont typeface="Arial" charset="0"/>
              <a:buChar char="•"/>
              <a:defRPr/>
            </a:pPr>
            <a:r>
              <a:rPr lang="en-US" altLang="de-DE" sz="1800" dirty="0">
                <a:cs typeface="Arial" charset="0"/>
              </a:rPr>
              <a:t>29 Change Requests agreed</a:t>
            </a:r>
          </a:p>
          <a:p>
            <a:pPr marL="742950" lvl="1" indent="-285750" eaLnBrk="1" hangingPunct="1">
              <a:spcBef>
                <a:spcPct val="20000"/>
              </a:spcBef>
              <a:buClr>
                <a:srgbClr val="C00000"/>
              </a:buClr>
              <a:buFont typeface="Arial" charset="0"/>
              <a:buChar char="•"/>
              <a:defRPr/>
            </a:pPr>
            <a:r>
              <a:rPr lang="en-US" altLang="de-DE" sz="1800" dirty="0">
                <a:cs typeface="Arial" charset="0"/>
              </a:rPr>
              <a:t>3 Change Request not pursued/rejected</a:t>
            </a:r>
          </a:p>
          <a:p>
            <a:pPr marL="742950" lvl="1" indent="-285750" eaLnBrk="1" hangingPunct="1">
              <a:spcBef>
                <a:spcPct val="20000"/>
              </a:spcBef>
              <a:buClr>
                <a:srgbClr val="C00000"/>
              </a:buClr>
              <a:buFont typeface="Arial" charset="0"/>
              <a:buChar char="•"/>
              <a:defRPr/>
            </a:pPr>
            <a:r>
              <a:rPr lang="en-US" altLang="de-DE" sz="1800" dirty="0">
                <a:cs typeface="Arial" charset="0"/>
              </a:rPr>
              <a:t>5 Change Requests postponed</a:t>
            </a:r>
          </a:p>
          <a:p>
            <a:pPr marL="742950" lvl="1" indent="-285750" eaLnBrk="1" hangingPunct="1">
              <a:spcBef>
                <a:spcPct val="20000"/>
              </a:spcBef>
              <a:buClr>
                <a:srgbClr val="C00000"/>
              </a:buClr>
              <a:buFont typeface="Arial" charset="0"/>
              <a:buChar char="•"/>
              <a:defRPr/>
            </a:pPr>
            <a:r>
              <a:rPr lang="en-US" altLang="de-DE" sz="1800" dirty="0">
                <a:cs typeface="Arial" charset="0"/>
              </a:rPr>
              <a:t>- Exception sheet agreed</a:t>
            </a:r>
          </a:p>
          <a:p>
            <a:pPr marL="342900" lvl="1" indent="-342900" eaLnBrk="1" hangingPunct="1">
              <a:spcBef>
                <a:spcPct val="20000"/>
              </a:spcBef>
              <a:buFontTx/>
              <a:buBlip>
                <a:blip r:embed="rId3"/>
              </a:buBlip>
              <a:defRPr/>
            </a:pPr>
            <a:endParaRPr lang="en-US" altLang="de-DE" sz="1200" dirty="0">
              <a:cs typeface="Arial" charset="0"/>
            </a:endParaRPr>
          </a:p>
          <a:p>
            <a:pPr marL="742950" lvl="1" indent="-285750" eaLnBrk="1" hangingPunct="1">
              <a:spcBef>
                <a:spcPct val="20000"/>
              </a:spcBef>
              <a:buClr>
                <a:srgbClr val="C00000"/>
              </a:buClr>
              <a:buFont typeface="Arial" charset="0"/>
              <a:buChar char="•"/>
              <a:defRPr/>
            </a:pPr>
            <a:r>
              <a:rPr lang="en-US" altLang="de-DE" sz="1800" dirty="0">
                <a:cs typeface="Arial" charset="0"/>
              </a:rPr>
              <a:t>2 Rel-15 Work/Study Items approved/endorsed</a:t>
            </a:r>
          </a:p>
          <a:p>
            <a:pPr marL="742950" lvl="1" indent="-285750" eaLnBrk="1" hangingPunct="1">
              <a:spcBef>
                <a:spcPct val="20000"/>
              </a:spcBef>
              <a:buClr>
                <a:srgbClr val="C00000"/>
              </a:buClr>
              <a:buFont typeface="Arial" charset="0"/>
              <a:buChar char="•"/>
              <a:defRPr/>
            </a:pPr>
            <a:r>
              <a:rPr lang="en-US" altLang="de-DE" sz="1800" dirty="0">
                <a:cs typeface="Arial" charset="0"/>
              </a:rPr>
              <a:t>1 Rel-15 Work Items revised</a:t>
            </a:r>
          </a:p>
          <a:p>
            <a:pPr marL="742950" lvl="1" indent="-285750" eaLnBrk="1" hangingPunct="1">
              <a:spcBef>
                <a:spcPct val="20000"/>
              </a:spcBef>
              <a:buClr>
                <a:srgbClr val="C00000"/>
              </a:buClr>
              <a:buFont typeface="Arial" charset="0"/>
              <a:buChar char="•"/>
              <a:defRPr/>
            </a:pPr>
            <a:r>
              <a:rPr lang="en-US" altLang="de-DE" sz="1800" dirty="0">
                <a:cs typeface="Arial" charset="0"/>
              </a:rPr>
              <a:t>1 Rel-14/15 specifications for information/approval</a:t>
            </a:r>
          </a:p>
          <a:p>
            <a:pPr marL="342900" lvl="1" indent="-342900" eaLnBrk="1" hangingPunct="1">
              <a:spcBef>
                <a:spcPct val="20000"/>
              </a:spcBef>
              <a:buFontTx/>
              <a:buBlip>
                <a:blip r:embed="rId3"/>
              </a:buBlip>
              <a:defRPr/>
            </a:pPr>
            <a:endParaRPr lang="en-US" altLang="de-DE" sz="1200" dirty="0">
              <a:cs typeface="Arial" charset="0"/>
            </a:endParaRPr>
          </a:p>
          <a:p>
            <a:pPr marL="342900" lvl="1" indent="-342900" eaLnBrk="1" hangingPunct="1">
              <a:spcBef>
                <a:spcPct val="20000"/>
              </a:spcBef>
              <a:buFontTx/>
              <a:buBlip>
                <a:blip r:embed="rId3"/>
              </a:buBlip>
              <a:defRPr/>
            </a:pPr>
            <a:r>
              <a:rPr lang="en-US" altLang="de-DE" sz="1800" dirty="0">
                <a:cs typeface="Arial" charset="0"/>
              </a:rPr>
              <a:t>34 Registered participants / 30 Attending participants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idx="4294967295"/>
          </p:nvPr>
        </p:nvSpPr>
        <p:spPr>
          <a:xfrm>
            <a:off x="457200" y="284163"/>
            <a:ext cx="6834188" cy="1143000"/>
          </a:xfrm>
        </p:spPr>
        <p:txBody>
          <a:bodyPr/>
          <a:lstStyle/>
          <a:p>
            <a:pPr eaLnBrk="1" hangingPunct="1"/>
            <a:r>
              <a:rPr lang="fr-FR" altLang="de-DE" smtClean="0">
                <a:latin typeface="Arial" charset="0"/>
                <a:cs typeface="Arial" charset="0"/>
              </a:rPr>
              <a:t>Work planning / Ongoing work</a:t>
            </a:r>
            <a:endParaRPr lang="en-GB" altLang="de-DE" smtClean="0">
              <a:latin typeface="Arial" charset="0"/>
              <a:cs typeface="Arial" charset="0"/>
            </a:endParaRPr>
          </a:p>
        </p:txBody>
      </p:sp>
      <p:sp>
        <p:nvSpPr>
          <p:cNvPr id="4100" name="Content Placeholder 2"/>
          <p:cNvSpPr>
            <a:spLocks/>
          </p:cNvSpPr>
          <p:nvPr/>
        </p:nvSpPr>
        <p:spPr bwMode="auto">
          <a:xfrm>
            <a:off x="185738" y="1339850"/>
            <a:ext cx="8459787" cy="4103688"/>
          </a:xfrm>
          <a:prstGeom prst="rect">
            <a:avLst/>
          </a:prstGeom>
          <a:noFill/>
          <a:ln>
            <a:noFill/>
          </a:ln>
          <a:extLst>
            <a:ext uri="{909E8E84-426E-40DD-AFC4-6F175D3DCCD1}"/>
            <a:ext uri="{91240B29-F687-4F45-9708-019B960494DF}"/>
          </a:extLst>
        </p:spPr>
        <p:txBody>
          <a:bodyPr/>
          <a:lstStyle/>
          <a:p>
            <a:pPr marL="342900" lvl="1" indent="-342900" eaLnBrk="1" hangingPunct="1">
              <a:spcBef>
                <a:spcPct val="20000"/>
              </a:spcBef>
              <a:buFontTx/>
              <a:buBlip>
                <a:blip r:embed="rId3"/>
              </a:buBlip>
              <a:defRPr/>
            </a:pPr>
            <a:r>
              <a:rPr lang="en-US" altLang="de-DE" sz="1800" dirty="0">
                <a:cs typeface="Arial" charset="0"/>
              </a:rPr>
              <a:t>Ongoing work items</a:t>
            </a:r>
          </a:p>
          <a:p>
            <a:pPr marL="742950" lvl="1" indent="-285750" eaLnBrk="1" hangingPunct="1">
              <a:spcBef>
                <a:spcPct val="20000"/>
              </a:spcBef>
              <a:buClr>
                <a:srgbClr val="C00000"/>
              </a:buClr>
              <a:buFont typeface="Arial" charset="0"/>
              <a:buChar char="•"/>
              <a:defRPr/>
            </a:pPr>
            <a:r>
              <a:rPr lang="en-GB" sz="1600" dirty="0">
                <a:solidFill>
                  <a:srgbClr val="00FF00"/>
                </a:solidFill>
              </a:rPr>
              <a:t>(WID) Improved Operator control using new UE configuration parameters in the USIM and ISIM (100%)</a:t>
            </a:r>
          </a:p>
          <a:p>
            <a:pPr marL="742950" lvl="1" indent="-285750" eaLnBrk="1" hangingPunct="1">
              <a:spcBef>
                <a:spcPct val="20000"/>
              </a:spcBef>
              <a:buClr>
                <a:srgbClr val="C00000"/>
              </a:buClr>
              <a:buFont typeface="Arial" charset="0"/>
              <a:buChar char="•"/>
              <a:defRPr/>
            </a:pPr>
            <a:r>
              <a:rPr lang="en-GB" sz="1600" dirty="0"/>
              <a:t>(SID) Technical Requirements for new Secure Platform for 3GPP applications (70%)</a:t>
            </a:r>
            <a:endParaRPr lang="en-US" altLang="de-DE" sz="1600" dirty="0"/>
          </a:p>
          <a:p>
            <a:pPr marL="742950" lvl="1" indent="-285750" eaLnBrk="1" hangingPunct="1">
              <a:spcBef>
                <a:spcPct val="20000"/>
              </a:spcBef>
              <a:buClr>
                <a:srgbClr val="C00000"/>
              </a:buClr>
              <a:buFont typeface="Arial" charset="0"/>
              <a:buChar char="•"/>
              <a:defRPr/>
            </a:pPr>
            <a:r>
              <a:rPr lang="en-GB" sz="1600" dirty="0">
                <a:solidFill>
                  <a:srgbClr val="00FF00"/>
                </a:solidFill>
              </a:rPr>
              <a:t>(WID) CT aspects of Enhancements of Dedicated Core Networks (100%)</a:t>
            </a:r>
          </a:p>
          <a:p>
            <a:pPr marL="742950" lvl="1" indent="-285750" eaLnBrk="1" hangingPunct="1">
              <a:spcBef>
                <a:spcPct val="20000"/>
              </a:spcBef>
              <a:buClr>
                <a:srgbClr val="C00000"/>
              </a:buClr>
              <a:buFont typeface="Arial" charset="0"/>
              <a:buChar char="•"/>
              <a:defRPr/>
            </a:pPr>
            <a:r>
              <a:rPr lang="en-GB" sz="1600" dirty="0">
                <a:solidFill>
                  <a:srgbClr val="FFC000"/>
                </a:solidFill>
              </a:rPr>
              <a:t>(WID) Enhancements for Mission Critical Push To Talk – CT aspects</a:t>
            </a:r>
          </a:p>
          <a:p>
            <a:pPr marL="742950" lvl="1" indent="-285750" eaLnBrk="1" hangingPunct="1">
              <a:spcBef>
                <a:spcPct val="20000"/>
              </a:spcBef>
              <a:buClr>
                <a:srgbClr val="C00000"/>
              </a:buClr>
              <a:buFont typeface="Arial" charset="0"/>
              <a:buChar char="•"/>
              <a:defRPr/>
            </a:pPr>
            <a:r>
              <a:rPr lang="en-GB" sz="1600" dirty="0">
                <a:solidFill>
                  <a:srgbClr val="FFC000"/>
                </a:solidFill>
              </a:rPr>
              <a:t>(WID) Mission Critical Data – CT aspects</a:t>
            </a:r>
          </a:p>
          <a:p>
            <a:pPr marL="742950" lvl="1" indent="-285750" eaLnBrk="1" hangingPunct="1">
              <a:spcBef>
                <a:spcPct val="20000"/>
              </a:spcBef>
              <a:buClr>
                <a:srgbClr val="C00000"/>
              </a:buClr>
              <a:buFont typeface="Arial" charset="0"/>
              <a:buChar char="•"/>
              <a:defRPr/>
            </a:pPr>
            <a:r>
              <a:rPr lang="en-GB" sz="1600" dirty="0">
                <a:solidFill>
                  <a:srgbClr val="FFC000"/>
                </a:solidFill>
              </a:rPr>
              <a:t>(WID) Mission Critical Video – CT aspects</a:t>
            </a:r>
          </a:p>
          <a:p>
            <a:pPr marL="742950" lvl="1" indent="-285750" eaLnBrk="1" hangingPunct="1">
              <a:spcBef>
                <a:spcPct val="20000"/>
              </a:spcBef>
              <a:buClr>
                <a:srgbClr val="C00000"/>
              </a:buClr>
              <a:buFont typeface="Arial" charset="0"/>
              <a:buChar char="•"/>
              <a:defRPr/>
            </a:pPr>
            <a:r>
              <a:rPr lang="en-GB" sz="1600" dirty="0">
                <a:solidFill>
                  <a:srgbClr val="00FF00"/>
                </a:solidFill>
              </a:rPr>
              <a:t>(WID) CT aspects of system architecture enhancements for TV services (100%)</a:t>
            </a:r>
          </a:p>
          <a:p>
            <a:pPr marL="742950" lvl="1" indent="-285750" eaLnBrk="1" hangingPunct="1">
              <a:spcBef>
                <a:spcPct val="20000"/>
              </a:spcBef>
              <a:buClr>
                <a:srgbClr val="C00000"/>
              </a:buClr>
              <a:buFont typeface="Arial" charset="0"/>
              <a:buChar char="•"/>
              <a:defRPr/>
            </a:pPr>
            <a:r>
              <a:rPr lang="en-GB" sz="1600" dirty="0"/>
              <a:t>(WID) CT aspects of </a:t>
            </a:r>
            <a:r>
              <a:rPr lang="en-GB" sz="1600" dirty="0" err="1"/>
              <a:t>CIoT</a:t>
            </a:r>
            <a:r>
              <a:rPr lang="en-GB" sz="1600" dirty="0"/>
              <a:t> (85%)</a:t>
            </a:r>
          </a:p>
          <a:p>
            <a:pPr marL="742950" lvl="1" indent="-285750" eaLnBrk="1" hangingPunct="1">
              <a:spcBef>
                <a:spcPct val="20000"/>
              </a:spcBef>
              <a:buClr>
                <a:srgbClr val="C00000"/>
              </a:buClr>
              <a:buFont typeface="Arial" charset="0"/>
              <a:buChar char="•"/>
              <a:defRPr/>
            </a:pPr>
            <a:r>
              <a:rPr lang="en-GB" sz="1600" dirty="0"/>
              <a:t>(WID) CT aspects on 5G system – Phase 1 (10%)</a:t>
            </a:r>
          </a:p>
          <a:p>
            <a:pPr marL="742950" lvl="1" indent="-285750" eaLnBrk="1" hangingPunct="1">
              <a:spcBef>
                <a:spcPct val="20000"/>
              </a:spcBef>
              <a:buClr>
                <a:srgbClr val="C00000"/>
              </a:buClr>
              <a:buFont typeface="Arial" charset="0"/>
              <a:buChar char="•"/>
              <a:defRPr/>
            </a:pPr>
            <a:r>
              <a:rPr lang="en-GB" sz="1600" dirty="0"/>
              <a:t>(WID) Support for Voice Services over WLAN (0</a:t>
            </a:r>
            <a:r>
              <a:rPr lang="en-GB" sz="1600" dirty="0"/>
              <a:t>%)</a:t>
            </a:r>
          </a:p>
          <a:p>
            <a:pPr marL="742950" lvl="1" indent="-285750" eaLnBrk="1" hangingPunct="1">
              <a:spcBef>
                <a:spcPct val="20000"/>
              </a:spcBef>
              <a:buClr>
                <a:srgbClr val="C00000"/>
              </a:buClr>
              <a:buFont typeface="Arial" charset="0"/>
              <a:buChar char="•"/>
              <a:defRPr/>
            </a:pPr>
            <a:endParaRPr lang="en-GB" sz="1600" dirty="0"/>
          </a:p>
          <a:p>
            <a:pPr marL="742950" lvl="1" indent="-285750" eaLnBrk="1" hangingPunct="1">
              <a:spcBef>
                <a:spcPct val="20000"/>
              </a:spcBef>
              <a:buClr>
                <a:srgbClr val="C00000"/>
              </a:buClr>
              <a:defRPr/>
            </a:pPr>
            <a:r>
              <a:rPr lang="en-GB" sz="1600" dirty="0">
                <a:solidFill>
                  <a:srgbClr val="FFC000"/>
                </a:solidFill>
              </a:rPr>
              <a:t>In Orange, the WIDs where no contribution was provided at CT6.  The status is uncertain : either there is a need for contribution and level of completion would be 0% or there is no need and the level of completion can be raised to 100% </a:t>
            </a:r>
            <a:endParaRPr lang="en-GB" sz="1600" dirty="0">
              <a:solidFill>
                <a:srgbClr val="FFC000"/>
              </a:solidFill>
            </a:endParaRPr>
          </a:p>
          <a:p>
            <a:pPr marL="742950" lvl="1" indent="-285750" eaLnBrk="1" hangingPunct="1">
              <a:spcBef>
                <a:spcPct val="20000"/>
              </a:spcBef>
              <a:buClr>
                <a:srgbClr val="C00000"/>
              </a:buClr>
              <a:buFont typeface="Arial" charset="0"/>
              <a:buChar char="•"/>
              <a:defRPr/>
            </a:pPr>
            <a:endParaRPr lang="en-GB" sz="1600" dirty="0"/>
          </a:p>
          <a:p>
            <a:pPr marL="742950" lvl="1" indent="-285750" eaLnBrk="1" hangingPunct="1">
              <a:spcBef>
                <a:spcPct val="20000"/>
              </a:spcBef>
              <a:buClr>
                <a:srgbClr val="C00000"/>
              </a:buClr>
              <a:buFont typeface="Arial" charset="0"/>
              <a:buChar char="•"/>
              <a:defRPr/>
            </a:pPr>
            <a:endParaRPr lang="en-GB" sz="1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idx="4294967295"/>
          </p:nvPr>
        </p:nvSpPr>
        <p:spPr>
          <a:xfrm>
            <a:off x="457200" y="284163"/>
            <a:ext cx="6834188" cy="1143000"/>
          </a:xfrm>
        </p:spPr>
        <p:txBody>
          <a:bodyPr/>
          <a:lstStyle/>
          <a:p>
            <a:pPr eaLnBrk="1" hangingPunct="1"/>
            <a:r>
              <a:rPr lang="fr-FR" altLang="de-DE" smtClean="0">
                <a:latin typeface="Arial" charset="0"/>
                <a:cs typeface="Arial" charset="0"/>
              </a:rPr>
              <a:t>Work planning / Future work</a:t>
            </a:r>
            <a:endParaRPr lang="en-GB" altLang="de-DE" smtClean="0">
              <a:latin typeface="Arial" charset="0"/>
              <a:cs typeface="Arial" charset="0"/>
            </a:endParaRPr>
          </a:p>
        </p:txBody>
      </p:sp>
      <p:sp>
        <p:nvSpPr>
          <p:cNvPr id="4100" name="Content Placeholder 2"/>
          <p:cNvSpPr>
            <a:spLocks/>
          </p:cNvSpPr>
          <p:nvPr/>
        </p:nvSpPr>
        <p:spPr bwMode="auto">
          <a:xfrm>
            <a:off x="185738" y="1339850"/>
            <a:ext cx="8459787" cy="4103688"/>
          </a:xfrm>
          <a:prstGeom prst="rect">
            <a:avLst/>
          </a:prstGeom>
          <a:noFill/>
          <a:ln>
            <a:noFill/>
          </a:ln>
          <a:extLst>
            <a:ext uri="{909E8E84-426E-40DD-AFC4-6F175D3DCCD1}"/>
            <a:ext uri="{91240B29-F687-4F45-9708-019B960494DF}"/>
          </a:extLst>
        </p:spPr>
        <p:txBody>
          <a:bodyPr/>
          <a:lstStyle/>
          <a:p>
            <a:pPr marL="342900" lvl="1" indent="-342900" eaLnBrk="1" hangingPunct="1">
              <a:spcBef>
                <a:spcPct val="20000"/>
              </a:spcBef>
              <a:buFontTx/>
              <a:buBlip>
                <a:blip r:embed="rId3"/>
              </a:buBlip>
              <a:defRPr/>
            </a:pPr>
            <a:r>
              <a:rPr lang="en-US" altLang="de-DE" sz="1800" dirty="0">
                <a:cs typeface="Arial" charset="0"/>
              </a:rPr>
              <a:t>New work</a:t>
            </a:r>
          </a:p>
          <a:p>
            <a:pPr marL="742950" lvl="1" indent="-285750" eaLnBrk="1" hangingPunct="1">
              <a:spcBef>
                <a:spcPct val="20000"/>
              </a:spcBef>
              <a:buClr>
                <a:srgbClr val="C00000"/>
              </a:buClr>
              <a:buFont typeface="Arial" charset="0"/>
              <a:buChar char="•"/>
              <a:defRPr/>
            </a:pPr>
            <a:r>
              <a:rPr lang="en-US" sz="1800" dirty="0"/>
              <a:t>(WID) CT aspects of 3GPP PS Data off function – Phase 2</a:t>
            </a:r>
            <a:endParaRPr lang="en-GB" sz="1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p:cNvSpPr>
          <p:nvPr>
            <p:ph type="title"/>
          </p:nvPr>
        </p:nvSpPr>
        <p:spPr/>
        <p:txBody>
          <a:bodyPr/>
          <a:lstStyle/>
          <a:p>
            <a:r>
              <a:rPr lang="nb-NO" altLang="de-DE" smtClean="0">
                <a:latin typeface="Arial" charset="0"/>
                <a:cs typeface="Arial" charset="0"/>
              </a:rPr>
              <a:t>Agreed new Rel-15 WIs / SIs</a:t>
            </a:r>
            <a:endParaRPr lang="en-US" altLang="de-DE" smtClean="0">
              <a:latin typeface="Arial" charset="0"/>
              <a:cs typeface="Arial" charset="0"/>
            </a:endParaRPr>
          </a:p>
        </p:txBody>
      </p:sp>
      <p:sp>
        <p:nvSpPr>
          <p:cNvPr id="9219" name="Rectangle 4"/>
          <p:cNvSpPr>
            <a:spLocks noChangeArrowheads="1"/>
          </p:cNvSpPr>
          <p:nvPr/>
        </p:nvSpPr>
        <p:spPr bwMode="auto">
          <a:xfrm>
            <a:off x="2047875" y="1924050"/>
            <a:ext cx="4760913"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9220" name="Rectangle 159"/>
          <p:cNvSpPr>
            <a:spLocks noChangeArrowheads="1"/>
          </p:cNvSpPr>
          <p:nvPr/>
        </p:nvSpPr>
        <p:spPr bwMode="auto">
          <a:xfrm>
            <a:off x="0" y="2498725"/>
            <a:ext cx="9144000"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9221" name="Rectangle 576"/>
          <p:cNvSpPr>
            <a:spLocks noChangeArrowheads="1"/>
          </p:cNvSpPr>
          <p:nvPr/>
        </p:nvSpPr>
        <p:spPr bwMode="auto">
          <a:xfrm>
            <a:off x="0" y="2695575"/>
            <a:ext cx="9144000"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9222" name="Rectangle 693"/>
          <p:cNvSpPr>
            <a:spLocks noChangeArrowheads="1"/>
          </p:cNvSpPr>
          <p:nvPr/>
        </p:nvSpPr>
        <p:spPr bwMode="auto">
          <a:xfrm>
            <a:off x="-49213" y="2940050"/>
            <a:ext cx="9144001"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9223" name="Rectangle 821"/>
          <p:cNvSpPr>
            <a:spLocks noChangeArrowheads="1"/>
          </p:cNvSpPr>
          <p:nvPr/>
        </p:nvSpPr>
        <p:spPr bwMode="auto">
          <a:xfrm>
            <a:off x="0" y="2940050"/>
            <a:ext cx="9144000"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9224" name="Rectangle 913"/>
          <p:cNvSpPr>
            <a:spLocks noChangeArrowheads="1"/>
          </p:cNvSpPr>
          <p:nvPr/>
        </p:nvSpPr>
        <p:spPr bwMode="auto">
          <a:xfrm>
            <a:off x="-49213" y="1962150"/>
            <a:ext cx="9144001"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9225" name="Rectangle 1151"/>
          <p:cNvSpPr>
            <a:spLocks noChangeArrowheads="1"/>
          </p:cNvSpPr>
          <p:nvPr/>
        </p:nvSpPr>
        <p:spPr bwMode="auto">
          <a:xfrm>
            <a:off x="0" y="2573338"/>
            <a:ext cx="9144000" cy="0"/>
          </a:xfrm>
          <a:prstGeom prst="rect">
            <a:avLst/>
          </a:prstGeom>
          <a:solidFill>
            <a:srgbClr val="FFFFFF"/>
          </a:solidFill>
          <a:ln w="9525">
            <a:noFill/>
            <a:miter lim="800000"/>
            <a:headEnd/>
            <a:tailEnd/>
          </a:ln>
        </p:spPr>
        <p:txBody>
          <a:bodyPr wrap="none" anchor="ctr">
            <a:spAutoFit/>
          </a:bodyPr>
          <a:lstStyle/>
          <a:p>
            <a:endParaRPr lang="de-DE" altLang="de-DE"/>
          </a:p>
        </p:txBody>
      </p:sp>
      <p:graphicFrame>
        <p:nvGraphicFramePr>
          <p:cNvPr id="4" name="Tabelle 3"/>
          <p:cNvGraphicFramePr>
            <a:graphicFrameLocks noGrp="1"/>
          </p:cNvGraphicFramePr>
          <p:nvPr/>
        </p:nvGraphicFramePr>
        <p:xfrm>
          <a:off x="668338" y="1538288"/>
          <a:ext cx="7961312" cy="1753523"/>
        </p:xfrm>
        <a:graphic>
          <a:graphicData uri="http://schemas.openxmlformats.org/drawingml/2006/table">
            <a:tbl>
              <a:tblPr/>
              <a:tblGrid>
                <a:gridCol w="1174110"/>
                <a:gridCol w="3944203"/>
                <a:gridCol w="1692322"/>
                <a:gridCol w="1150677"/>
              </a:tblGrid>
              <a:tr h="45428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400" b="1" i="0" u="none" strike="noStrike" cap="none" normalizeH="0" baseline="0" dirty="0" err="1" smtClean="0">
                          <a:ln>
                            <a:noFill/>
                          </a:ln>
                          <a:solidFill>
                            <a:srgbClr val="000000"/>
                          </a:solidFill>
                          <a:effectLst/>
                          <a:latin typeface="Arial" charset="0"/>
                          <a:cs typeface="Arial" charset="0"/>
                        </a:rPr>
                        <a:t>Tdoc</a:t>
                      </a:r>
                      <a:endParaRPr kumimoji="0" lang="de-DE" sz="1400" b="1" i="0" u="none" strike="noStrike" cap="none" normalizeH="0" baseline="0" dirty="0" smtClean="0">
                        <a:ln>
                          <a:noFill/>
                        </a:ln>
                        <a:solidFill>
                          <a:srgbClr val="000000"/>
                        </a:solidFill>
                        <a:effectLst/>
                        <a:latin typeface="Arial" charset="0"/>
                        <a:cs typeface="Arial" charset="0"/>
                      </a:endParaRPr>
                    </a:p>
                  </a:txBody>
                  <a:tcPr marL="7621" marR="7621"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Arial" charset="0"/>
                          <a:cs typeface="Arial" charset="0"/>
                        </a:rPr>
                        <a:t>Title</a:t>
                      </a:r>
                    </a:p>
                  </a:txBody>
                  <a:tcPr marL="7621" marR="7621"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400" b="1" i="0" u="none" strike="noStrike" cap="none" normalizeH="0" baseline="0" smtClean="0">
                          <a:ln>
                            <a:noFill/>
                          </a:ln>
                          <a:solidFill>
                            <a:srgbClr val="000000"/>
                          </a:solidFill>
                          <a:effectLst/>
                          <a:latin typeface="Arial" charset="0"/>
                          <a:cs typeface="Arial" charset="0"/>
                        </a:rPr>
                        <a:t>Abbr.</a:t>
                      </a:r>
                    </a:p>
                  </a:txBody>
                  <a:tcPr marL="7621" marR="7621"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de-DE" sz="1400" b="1" i="0" u="none" strike="noStrike" cap="none" normalizeH="0" baseline="0" smtClean="0">
                        <a:ln>
                          <a:noFill/>
                        </a:ln>
                        <a:solidFill>
                          <a:srgbClr val="000000"/>
                        </a:solidFill>
                        <a:effectLst/>
                        <a:latin typeface="Arial" charset="0"/>
                        <a:cs typeface="Arial" charset="0"/>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de-DE" sz="1400" b="1" i="0" u="none" strike="noStrike" cap="none" normalizeH="0" baseline="0" smtClean="0">
                          <a:ln>
                            <a:noFill/>
                          </a:ln>
                          <a:solidFill>
                            <a:srgbClr val="000000"/>
                          </a:solidFill>
                          <a:effectLst/>
                          <a:latin typeface="Arial" charset="0"/>
                          <a:cs typeface="Arial" charset="0"/>
                        </a:rPr>
                        <a:t>Source</a:t>
                      </a:r>
                    </a:p>
                  </a:txBody>
                  <a:tcPr marL="7621" marR="7621" marT="762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649619">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fr-FR" sz="1800" b="0" i="0" kern="1200" dirty="0" smtClean="0">
                          <a:solidFill>
                            <a:schemeClr val="tx1"/>
                          </a:solidFill>
                          <a:latin typeface="+mn-lt"/>
                          <a:ea typeface="+mn-ea"/>
                          <a:cs typeface="+mn-cs"/>
                          <a:hlinkClick r:id="rId2"/>
                        </a:rPr>
                        <a:t>CP-171104</a:t>
                      </a:r>
                      <a:endParaRPr lang="nb-NO" sz="1800" kern="1200" dirty="0" smtClean="0">
                        <a:solidFill>
                          <a:schemeClr val="tx1"/>
                        </a:solidFill>
                        <a:latin typeface="+mn-lt"/>
                        <a:ea typeface="+mn-ea"/>
                        <a:cs typeface="+mn-cs"/>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n-US" sz="1800" kern="1200" dirty="0" smtClean="0">
                          <a:solidFill>
                            <a:schemeClr val="tx1"/>
                          </a:solidFill>
                          <a:latin typeface="+mn-lt"/>
                          <a:ea typeface="+mn-ea"/>
                          <a:cs typeface="+mn-cs"/>
                        </a:rPr>
                        <a:t>CT aspects of 3GPP PS Data off function – Phase 2</a:t>
                      </a:r>
                      <a:endParaRPr lang="en-GB" sz="1800" kern="1200" dirty="0" smtClean="0">
                        <a:solidFill>
                          <a:schemeClr val="tx1"/>
                        </a:solidFill>
                        <a:latin typeface="+mn-lt"/>
                        <a:ea typeface="+mn-ea"/>
                        <a:cs typeface="+mn-cs"/>
                      </a:endParaRPr>
                    </a:p>
                  </a:txBody>
                  <a:tcPr marL="7620" marR="7620"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lang="en-GB" sz="1800" kern="1200" dirty="0" smtClean="0">
                        <a:solidFill>
                          <a:schemeClr val="tx1"/>
                        </a:solidFill>
                        <a:latin typeface="+mn-lt"/>
                        <a:ea typeface="+mn-ea"/>
                        <a:cs typeface="+mn-cs"/>
                      </a:endParaRPr>
                    </a:p>
                  </a:txBody>
                  <a:tcPr marL="7620" marR="7620"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CT wide</a:t>
                      </a:r>
                    </a:p>
                  </a:txBody>
                  <a:tcPr marL="7620" marR="7620"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649619">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fr-FR" sz="1800" b="0" i="0" kern="1200" dirty="0" smtClean="0">
                          <a:solidFill>
                            <a:schemeClr val="tx1"/>
                          </a:solidFill>
                          <a:latin typeface="+mn-lt"/>
                          <a:ea typeface="+mn-ea"/>
                          <a:cs typeface="+mn-cs"/>
                          <a:hlinkClick r:id="rId3"/>
                        </a:rPr>
                        <a:t>CP-171101</a:t>
                      </a:r>
                      <a:endParaRPr kumimoji="0" lang="nb-NO" sz="1800" b="0" i="0" u="none" strike="noStrike" kern="1200" cap="none" spc="0" normalizeH="0" baseline="0" noProof="0" dirty="0" smtClean="0">
                        <a:ln>
                          <a:noFill/>
                        </a:ln>
                        <a:solidFill>
                          <a:srgbClr val="000000"/>
                        </a:solidFill>
                        <a:effectLst/>
                        <a:uLnTx/>
                        <a:uFillTx/>
                        <a:latin typeface="+mn-lt"/>
                        <a:ea typeface="+mn-ea"/>
                        <a:cs typeface="+mn-cs"/>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lang="en-GB" sz="1800" kern="1200" dirty="0" smtClean="0">
                          <a:solidFill>
                            <a:schemeClr val="tx1"/>
                          </a:solidFill>
                          <a:latin typeface="+mn-lt"/>
                          <a:ea typeface="+mn-ea"/>
                          <a:cs typeface="+mn-cs"/>
                        </a:rPr>
                        <a:t>WID on Support for Voice Services over WLAN Access</a:t>
                      </a:r>
                      <a:endParaRPr kumimoji="0" lang="en-GB" sz="1400" b="0" i="0" u="none" strike="noStrike" kern="1200" cap="none" normalizeH="0" baseline="0" dirty="0" smtClean="0">
                        <a:ln>
                          <a:noFill/>
                        </a:ln>
                        <a:solidFill>
                          <a:srgbClr val="000000"/>
                        </a:solidFill>
                        <a:effectLst/>
                        <a:latin typeface="Calibri" pitchFamily="34" charset="0"/>
                        <a:ea typeface="+mn-ea"/>
                        <a:cs typeface="+mn-cs"/>
                      </a:endParaRPr>
                    </a:p>
                  </a:txBody>
                  <a:tcPr marL="7620" marR="7620"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lang="en-GB" sz="1800" kern="1200" dirty="0" smtClean="0">
                        <a:solidFill>
                          <a:schemeClr val="tx1"/>
                        </a:solidFill>
                        <a:latin typeface="+mn-lt"/>
                        <a:ea typeface="+mn-ea"/>
                        <a:cs typeface="+mn-cs"/>
                      </a:endParaRPr>
                    </a:p>
                  </a:txBody>
                  <a:tcPr marL="7620" marR="7620"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lang="en-GB" sz="1800" kern="1200" dirty="0" smtClean="0">
                          <a:solidFill>
                            <a:schemeClr val="tx1"/>
                          </a:solidFill>
                          <a:latin typeface="+mn-lt"/>
                          <a:ea typeface="+mn-ea"/>
                          <a:cs typeface="+mn-cs"/>
                        </a:rPr>
                        <a:t>CT wide</a:t>
                      </a:r>
                    </a:p>
                  </a:txBody>
                  <a:tcPr marL="7620" marR="7620"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9248" name="Content Placeholder 2"/>
          <p:cNvSpPr>
            <a:spLocks/>
          </p:cNvSpPr>
          <p:nvPr/>
        </p:nvSpPr>
        <p:spPr bwMode="auto">
          <a:xfrm>
            <a:off x="322263" y="5227638"/>
            <a:ext cx="8459787" cy="788987"/>
          </a:xfrm>
          <a:prstGeom prst="rect">
            <a:avLst/>
          </a:prstGeom>
          <a:noFill/>
          <a:ln w="9525">
            <a:noFill/>
            <a:miter lim="800000"/>
            <a:headEnd/>
            <a:tailEnd/>
          </a:ln>
        </p:spPr>
        <p:txBody>
          <a:bodyPr/>
          <a:lstStyle/>
          <a:p>
            <a:pPr marL="342900" lvl="1" indent="-342900" eaLnBrk="1" hangingPunct="1">
              <a:spcBef>
                <a:spcPct val="20000"/>
              </a:spcBef>
              <a:buFontTx/>
              <a:buBlip>
                <a:blip r:embed="rId4"/>
              </a:buBlip>
            </a:pPr>
            <a:r>
              <a:rPr lang="en-US" altLang="de-DE" sz="1800">
                <a:cs typeface="Arial" charset="0"/>
              </a:rPr>
              <a:t>These WIDs are not specific to CT6, therefore WIDs were endorsed by CT6 and managed by another CT group </a:t>
            </a:r>
            <a:endParaRPr lang="en-US" sz="180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p:cNvSpPr>
          <p:nvPr>
            <p:ph type="title" idx="4294967295"/>
          </p:nvPr>
        </p:nvSpPr>
        <p:spPr/>
        <p:txBody>
          <a:bodyPr/>
          <a:lstStyle/>
          <a:p>
            <a:r>
              <a:rPr lang="nb-NO" altLang="de-DE" smtClean="0">
                <a:latin typeface="Arial" charset="0"/>
                <a:cs typeface="Arial" charset="0"/>
              </a:rPr>
              <a:t>Revised Rel-15 WIs / SIs</a:t>
            </a:r>
            <a:endParaRPr lang="en-US" altLang="de-DE" smtClean="0">
              <a:latin typeface="Arial" charset="0"/>
              <a:cs typeface="Arial" charset="0"/>
            </a:endParaRPr>
          </a:p>
        </p:txBody>
      </p:sp>
      <p:sp>
        <p:nvSpPr>
          <p:cNvPr id="10243" name="Rectangle 5"/>
          <p:cNvSpPr>
            <a:spLocks noChangeArrowheads="1"/>
          </p:cNvSpPr>
          <p:nvPr/>
        </p:nvSpPr>
        <p:spPr bwMode="auto">
          <a:xfrm>
            <a:off x="2047875" y="1924050"/>
            <a:ext cx="4760913"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10244" name="Rectangle 6"/>
          <p:cNvSpPr>
            <a:spLocks noChangeArrowheads="1"/>
          </p:cNvSpPr>
          <p:nvPr/>
        </p:nvSpPr>
        <p:spPr bwMode="auto">
          <a:xfrm>
            <a:off x="0" y="2498725"/>
            <a:ext cx="9144000"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10245" name="Rectangle 7"/>
          <p:cNvSpPr>
            <a:spLocks noChangeArrowheads="1"/>
          </p:cNvSpPr>
          <p:nvPr/>
        </p:nvSpPr>
        <p:spPr bwMode="auto">
          <a:xfrm>
            <a:off x="0" y="2695575"/>
            <a:ext cx="9144000"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10246" name="Rectangle 8"/>
          <p:cNvSpPr>
            <a:spLocks noChangeArrowheads="1"/>
          </p:cNvSpPr>
          <p:nvPr/>
        </p:nvSpPr>
        <p:spPr bwMode="auto">
          <a:xfrm>
            <a:off x="-49213" y="2940050"/>
            <a:ext cx="9144001"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10247" name="Rectangle 9"/>
          <p:cNvSpPr>
            <a:spLocks noChangeArrowheads="1"/>
          </p:cNvSpPr>
          <p:nvPr/>
        </p:nvSpPr>
        <p:spPr bwMode="auto">
          <a:xfrm>
            <a:off x="0" y="2940050"/>
            <a:ext cx="9144000"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10248" name="Rectangle 10"/>
          <p:cNvSpPr>
            <a:spLocks noChangeArrowheads="1"/>
          </p:cNvSpPr>
          <p:nvPr/>
        </p:nvSpPr>
        <p:spPr bwMode="auto">
          <a:xfrm>
            <a:off x="-49213" y="1962150"/>
            <a:ext cx="9144001"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10249" name="Rectangle 78"/>
          <p:cNvSpPr>
            <a:spLocks noChangeArrowheads="1"/>
          </p:cNvSpPr>
          <p:nvPr/>
        </p:nvSpPr>
        <p:spPr bwMode="auto">
          <a:xfrm>
            <a:off x="0" y="3062288"/>
            <a:ext cx="9144000" cy="0"/>
          </a:xfrm>
          <a:prstGeom prst="rect">
            <a:avLst/>
          </a:prstGeom>
          <a:solidFill>
            <a:srgbClr val="FFFFFF"/>
          </a:solidFill>
          <a:ln w="9525">
            <a:noFill/>
            <a:miter lim="800000"/>
            <a:headEnd/>
            <a:tailEnd/>
          </a:ln>
        </p:spPr>
        <p:txBody>
          <a:bodyPr wrap="none" anchor="ctr">
            <a:spAutoFit/>
          </a:bodyPr>
          <a:lstStyle/>
          <a:p>
            <a:endParaRPr lang="de-DE" altLang="de-DE"/>
          </a:p>
        </p:txBody>
      </p:sp>
      <p:graphicFrame>
        <p:nvGraphicFramePr>
          <p:cNvPr id="12" name="Tabelle 11"/>
          <p:cNvGraphicFramePr>
            <a:graphicFrameLocks noGrp="1"/>
          </p:cNvGraphicFramePr>
          <p:nvPr/>
        </p:nvGraphicFramePr>
        <p:xfrm>
          <a:off x="668338" y="1538288"/>
          <a:ext cx="7961312" cy="1025525"/>
        </p:xfrm>
        <a:graphic>
          <a:graphicData uri="http://schemas.openxmlformats.org/drawingml/2006/table">
            <a:tbl>
              <a:tblPr/>
              <a:tblGrid>
                <a:gridCol w="1568450"/>
                <a:gridCol w="3749675"/>
                <a:gridCol w="1185862"/>
                <a:gridCol w="1457325"/>
              </a:tblGrid>
              <a:tr h="399694">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400" b="1" i="0" u="none" strike="noStrike" cap="none" normalizeH="0" baseline="0" dirty="0" err="1" smtClean="0">
                          <a:ln>
                            <a:noFill/>
                          </a:ln>
                          <a:solidFill>
                            <a:srgbClr val="000000"/>
                          </a:solidFill>
                          <a:effectLst/>
                          <a:latin typeface="Arial" charset="0"/>
                          <a:cs typeface="Arial" charset="0"/>
                        </a:rPr>
                        <a:t>Tdoc</a:t>
                      </a:r>
                      <a:endParaRPr kumimoji="0" lang="de-DE" sz="1400" b="1" i="0" u="none" strike="noStrike" cap="none" normalizeH="0" baseline="0" dirty="0" smtClean="0">
                        <a:ln>
                          <a:noFill/>
                        </a:ln>
                        <a:solidFill>
                          <a:srgbClr val="000000"/>
                        </a:solidFill>
                        <a:effectLst/>
                        <a:latin typeface="Arial" charset="0"/>
                        <a:cs typeface="Arial" charset="0"/>
                      </a:endParaRPr>
                    </a:p>
                  </a:txBody>
                  <a:tcPr marL="7621" marR="7621"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Arial" charset="0"/>
                          <a:cs typeface="Arial" charset="0"/>
                        </a:rPr>
                        <a:t>Title</a:t>
                      </a:r>
                    </a:p>
                  </a:txBody>
                  <a:tcPr marL="7621" marR="7621"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400" b="1" i="0" u="none" strike="noStrike" cap="none" normalizeH="0" baseline="0" smtClean="0">
                          <a:ln>
                            <a:noFill/>
                          </a:ln>
                          <a:solidFill>
                            <a:srgbClr val="000000"/>
                          </a:solidFill>
                          <a:effectLst/>
                          <a:latin typeface="Arial" charset="0"/>
                          <a:cs typeface="Arial" charset="0"/>
                        </a:rPr>
                        <a:t>Abbr.</a:t>
                      </a:r>
                    </a:p>
                  </a:txBody>
                  <a:tcPr marL="7621" marR="7621"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de-DE" sz="1400" b="1" i="0" u="none" strike="noStrike" cap="none" normalizeH="0" baseline="0" smtClean="0">
                        <a:ln>
                          <a:noFill/>
                        </a:ln>
                        <a:solidFill>
                          <a:srgbClr val="000000"/>
                        </a:solidFill>
                        <a:effectLst/>
                        <a:latin typeface="Arial" charset="0"/>
                        <a:cs typeface="Arial" charset="0"/>
                      </a:endParaRPr>
                    </a:p>
                    <a:p>
                      <a:pPr marL="0" marR="0" lvl="0" indent="0" algn="ctr" defTabSz="914400" rtl="0" eaLnBrk="1" fontAlgn="b" latinLnBrk="0" hangingPunct="1">
                        <a:lnSpc>
                          <a:spcPct val="100000"/>
                        </a:lnSpc>
                        <a:spcBef>
                          <a:spcPct val="0"/>
                        </a:spcBef>
                        <a:spcAft>
                          <a:spcPct val="0"/>
                        </a:spcAft>
                        <a:buClrTx/>
                        <a:buSzTx/>
                        <a:buFontTx/>
                        <a:buNone/>
                        <a:tabLst/>
                      </a:pPr>
                      <a:r>
                        <a:rPr kumimoji="0" lang="de-DE" sz="1400" b="1" i="0" u="none" strike="noStrike" cap="none" normalizeH="0" baseline="0" smtClean="0">
                          <a:ln>
                            <a:noFill/>
                          </a:ln>
                          <a:solidFill>
                            <a:srgbClr val="000000"/>
                          </a:solidFill>
                          <a:effectLst/>
                          <a:latin typeface="Arial" charset="0"/>
                          <a:cs typeface="Arial" charset="0"/>
                        </a:rPr>
                        <a:t>Source</a:t>
                      </a:r>
                    </a:p>
                  </a:txBody>
                  <a:tcPr marL="7621" marR="7621" marT="762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9055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fr-FR" sz="1800" b="0" i="0" kern="1200" dirty="0" smtClean="0">
                          <a:solidFill>
                            <a:schemeClr val="tx1"/>
                          </a:solidFill>
                          <a:latin typeface="+mn-lt"/>
                          <a:ea typeface="+mn-ea"/>
                          <a:cs typeface="+mn-cs"/>
                          <a:hlinkClick r:id="rId2"/>
                        </a:rPr>
                        <a:t>CP-171105</a:t>
                      </a:r>
                      <a:endParaRPr lang="nb-NO" sz="1800" kern="1200" dirty="0" smtClean="0">
                        <a:solidFill>
                          <a:schemeClr val="tx1"/>
                        </a:solidFill>
                        <a:latin typeface="+mn-lt"/>
                        <a:ea typeface="+mn-ea"/>
                        <a:cs typeface="+mn-cs"/>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n-US" sz="1800" kern="1200" dirty="0" smtClean="0">
                          <a:solidFill>
                            <a:schemeClr val="tx1"/>
                          </a:solidFill>
                          <a:latin typeface="+mn-lt"/>
                          <a:ea typeface="+mn-ea"/>
                          <a:cs typeface="+mn-cs"/>
                        </a:rPr>
                        <a:t>Revised WID on CT aspects on 5G System - Phase 1</a:t>
                      </a:r>
                      <a:endParaRPr lang="en-GB" sz="1800" kern="1200" dirty="0" smtClean="0">
                        <a:solidFill>
                          <a:schemeClr val="tx1"/>
                        </a:solidFill>
                        <a:latin typeface="+mn-lt"/>
                        <a:ea typeface="+mn-ea"/>
                        <a:cs typeface="+mn-cs"/>
                      </a:endParaRPr>
                    </a:p>
                  </a:txBody>
                  <a:tcPr marL="7620" marR="7620"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lang="en-GB" sz="1800" kern="1200" dirty="0" smtClean="0">
                        <a:solidFill>
                          <a:schemeClr val="tx1"/>
                        </a:solidFill>
                        <a:latin typeface="+mn-lt"/>
                        <a:ea typeface="+mn-ea"/>
                        <a:cs typeface="+mn-cs"/>
                      </a:endParaRPr>
                    </a:p>
                  </a:txBody>
                  <a:tcPr marL="7620" marR="7620"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n-GB" sz="1800" kern="1200" dirty="0" smtClean="0">
                          <a:solidFill>
                            <a:schemeClr val="tx1"/>
                          </a:solidFill>
                          <a:latin typeface="+mn-lt"/>
                          <a:ea typeface="+mn-ea"/>
                          <a:cs typeface="+mn-cs"/>
                        </a:rPr>
                        <a:t>CT wide</a:t>
                      </a:r>
                    </a:p>
                  </a:txBody>
                  <a:tcPr marL="7620" marR="7620"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xfrm>
            <a:off x="598488" y="274638"/>
            <a:ext cx="6937375" cy="1143000"/>
          </a:xfrm>
        </p:spPr>
        <p:txBody>
          <a:bodyPr/>
          <a:lstStyle/>
          <a:p>
            <a:r>
              <a:rPr lang="nb-NO" altLang="de-DE" smtClean="0">
                <a:latin typeface="Arial" charset="0"/>
                <a:cs typeface="Arial" charset="0"/>
              </a:rPr>
              <a:t>Rel-15 Specifications for Information</a:t>
            </a:r>
            <a:endParaRPr lang="en-US" altLang="de-DE" smtClean="0">
              <a:latin typeface="Arial" charset="0"/>
              <a:cs typeface="Arial" charset="0"/>
            </a:endParaRPr>
          </a:p>
        </p:txBody>
      </p:sp>
      <p:sp>
        <p:nvSpPr>
          <p:cNvPr id="11267" name="Rectangle 4"/>
          <p:cNvSpPr>
            <a:spLocks noChangeArrowheads="1"/>
          </p:cNvSpPr>
          <p:nvPr/>
        </p:nvSpPr>
        <p:spPr bwMode="auto">
          <a:xfrm>
            <a:off x="2047875" y="1924050"/>
            <a:ext cx="4760913"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11268" name="Rectangle 159"/>
          <p:cNvSpPr>
            <a:spLocks noChangeArrowheads="1"/>
          </p:cNvSpPr>
          <p:nvPr/>
        </p:nvSpPr>
        <p:spPr bwMode="auto">
          <a:xfrm>
            <a:off x="0" y="2498725"/>
            <a:ext cx="9144000"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11269" name="Rectangle 576"/>
          <p:cNvSpPr>
            <a:spLocks noChangeArrowheads="1"/>
          </p:cNvSpPr>
          <p:nvPr/>
        </p:nvSpPr>
        <p:spPr bwMode="auto">
          <a:xfrm>
            <a:off x="0" y="2695575"/>
            <a:ext cx="9144000"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11270" name="Rectangle 693"/>
          <p:cNvSpPr>
            <a:spLocks noChangeArrowheads="1"/>
          </p:cNvSpPr>
          <p:nvPr/>
        </p:nvSpPr>
        <p:spPr bwMode="auto">
          <a:xfrm>
            <a:off x="-49213" y="2940050"/>
            <a:ext cx="9144001"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11271" name="Rectangle 821"/>
          <p:cNvSpPr>
            <a:spLocks noChangeArrowheads="1"/>
          </p:cNvSpPr>
          <p:nvPr/>
        </p:nvSpPr>
        <p:spPr bwMode="auto">
          <a:xfrm>
            <a:off x="0" y="2940050"/>
            <a:ext cx="9144000"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11272" name="Rectangle 913"/>
          <p:cNvSpPr>
            <a:spLocks noChangeArrowheads="1"/>
          </p:cNvSpPr>
          <p:nvPr/>
        </p:nvSpPr>
        <p:spPr bwMode="auto">
          <a:xfrm>
            <a:off x="-49213" y="1962150"/>
            <a:ext cx="9144001"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11273" name="Rectangle 1151"/>
          <p:cNvSpPr>
            <a:spLocks noChangeArrowheads="1"/>
          </p:cNvSpPr>
          <p:nvPr/>
        </p:nvSpPr>
        <p:spPr bwMode="auto">
          <a:xfrm>
            <a:off x="0" y="2573338"/>
            <a:ext cx="9144000" cy="0"/>
          </a:xfrm>
          <a:prstGeom prst="rect">
            <a:avLst/>
          </a:prstGeom>
          <a:solidFill>
            <a:srgbClr val="FFFFFF"/>
          </a:solidFill>
          <a:ln w="9525">
            <a:noFill/>
            <a:miter lim="800000"/>
            <a:headEnd/>
            <a:tailEnd/>
          </a:ln>
        </p:spPr>
        <p:txBody>
          <a:bodyPr wrap="none" anchor="ctr">
            <a:spAutoFit/>
          </a:bodyPr>
          <a:lstStyle/>
          <a:p>
            <a:endParaRPr lang="de-DE" altLang="de-DE"/>
          </a:p>
        </p:txBody>
      </p:sp>
      <p:graphicFrame>
        <p:nvGraphicFramePr>
          <p:cNvPr id="2" name="Table 1"/>
          <p:cNvGraphicFramePr>
            <a:graphicFrameLocks noGrp="1"/>
          </p:cNvGraphicFramePr>
          <p:nvPr/>
        </p:nvGraphicFramePr>
        <p:xfrm>
          <a:off x="692150" y="1600200"/>
          <a:ext cx="7931150" cy="2541588"/>
        </p:xfrm>
        <a:graphic>
          <a:graphicData uri="http://schemas.openxmlformats.org/drawingml/2006/table">
            <a:tbl>
              <a:tblPr/>
              <a:tblGrid>
                <a:gridCol w="1136650"/>
                <a:gridCol w="5554663"/>
                <a:gridCol w="1239837"/>
              </a:tblGrid>
              <a:tr h="220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err="1" smtClean="0">
                          <a:ln>
                            <a:noFill/>
                          </a:ln>
                          <a:solidFill>
                            <a:srgbClr val="000000"/>
                          </a:solidFill>
                          <a:effectLst/>
                          <a:latin typeface="Arial" charset="0"/>
                          <a:cs typeface="Arial" charset="0"/>
                        </a:rPr>
                        <a:t>Tdoc</a:t>
                      </a:r>
                      <a:endParaRPr kumimoji="0" lang="en-US" sz="1400" b="1" i="0" u="none" strike="noStrike" cap="none" normalizeH="0" baseline="0" dirty="0" smtClean="0">
                        <a:ln>
                          <a:noFill/>
                        </a:ln>
                        <a:solidFill>
                          <a:srgbClr val="000000"/>
                        </a:solidFill>
                        <a:effectLst/>
                        <a:latin typeface="Arial" charset="0"/>
                        <a:ea typeface="Times New Roman" pitchFamily="18" charset="0"/>
                        <a:cs typeface="Arial" charset="0"/>
                      </a:endParaRPr>
                    </a:p>
                  </a:txBody>
                  <a:tcPr marL="3280" marR="3280" marT="3281" marB="328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FBFB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rgbClr val="000000"/>
                          </a:solidFill>
                          <a:effectLst/>
                          <a:latin typeface="Arial" charset="0"/>
                          <a:cs typeface="Arial" charset="0"/>
                        </a:rPr>
                        <a:t>Title</a:t>
                      </a:r>
                      <a:endParaRPr kumimoji="0" lang="en-US" sz="1400" b="1" i="0" u="none" strike="noStrike" cap="none" normalizeH="0" baseline="0" smtClean="0">
                        <a:ln>
                          <a:noFill/>
                        </a:ln>
                        <a:solidFill>
                          <a:srgbClr val="000000"/>
                        </a:solidFill>
                        <a:effectLst/>
                        <a:latin typeface="Arial" charset="0"/>
                        <a:ea typeface="Times New Roman" pitchFamily="18" charset="0"/>
                        <a:cs typeface="Arial" charset="0"/>
                      </a:endParaRPr>
                    </a:p>
                  </a:txBody>
                  <a:tcPr marL="3280" marR="3280" marT="3281" marB="328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FBFB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rgbClr val="000000"/>
                          </a:solidFill>
                          <a:effectLst/>
                          <a:latin typeface="Arial" charset="0"/>
                          <a:cs typeface="Arial" charset="0"/>
                        </a:rPr>
                        <a:t>Source</a:t>
                      </a:r>
                      <a:endParaRPr kumimoji="0" lang="en-US" sz="1400" b="1" i="0" u="none" strike="noStrike" cap="none" normalizeH="0" baseline="0" smtClean="0">
                        <a:ln>
                          <a:noFill/>
                        </a:ln>
                        <a:solidFill>
                          <a:srgbClr val="000000"/>
                        </a:solidFill>
                        <a:effectLst/>
                        <a:latin typeface="Arial" charset="0"/>
                        <a:ea typeface="Times New Roman" pitchFamily="18" charset="0"/>
                        <a:cs typeface="Arial" charset="0"/>
                      </a:endParaRPr>
                    </a:p>
                  </a:txBody>
                  <a:tcPr marL="3280" marR="3280" marT="3281" marB="328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FBFBF"/>
                    </a:solidFill>
                  </a:tcPr>
                </a:tc>
              </a:tr>
              <a:tr h="280892">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sz="1100" b="0" i="0" u="none" strike="noStrike" cap="none" normalizeH="0" baseline="0" dirty="0" smtClean="0">
                        <a:ln>
                          <a:noFill/>
                        </a:ln>
                        <a:solidFill>
                          <a:srgbClr val="000000"/>
                        </a:solidFill>
                        <a:effectLst/>
                        <a:latin typeface="Calibri" pitchFamily="34"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lang="en-GB" sz="1800" kern="1200" dirty="0" smtClean="0">
                          <a:solidFill>
                            <a:schemeClr val="tx1"/>
                          </a:solidFill>
                          <a:latin typeface="+mn-lt"/>
                          <a:ea typeface="+mn-ea"/>
                          <a:cs typeface="+mn-cs"/>
                        </a:rPr>
                        <a:t>TR 31.801: Study on Technical requirement for the secure platform for 3GPP applications</a:t>
                      </a:r>
                      <a:endParaRPr kumimoji="0" lang="en-GB" sz="1100" b="0" i="0" u="none" strike="noStrike" cap="none" normalizeH="0" baseline="0" dirty="0" smtClean="0">
                        <a:ln>
                          <a:noFill/>
                        </a:ln>
                        <a:solidFill>
                          <a:srgbClr val="000000"/>
                        </a:solidFill>
                        <a:effectLst/>
                        <a:latin typeface="Calibri" pitchFamily="34"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lang="fr-FR" sz="1800" kern="1200" dirty="0" smtClean="0">
                          <a:solidFill>
                            <a:schemeClr val="tx1"/>
                          </a:solidFill>
                          <a:latin typeface="+mn-lt"/>
                          <a:ea typeface="+mn-ea"/>
                          <a:cs typeface="+mn-cs"/>
                        </a:rPr>
                        <a:t>CT6</a:t>
                      </a:r>
                    </a:p>
                  </a:txBody>
                  <a:tcPr marL="3280" marR="3280" marT="3281" marB="328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r>
              <a:tr h="441325">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sz="1100" b="0" i="0" u="none" strike="noStrike" cap="none" normalizeH="0" baseline="0" dirty="0" smtClean="0">
                        <a:ln>
                          <a:noFill/>
                        </a:ln>
                        <a:solidFill>
                          <a:srgbClr val="000000"/>
                        </a:solidFill>
                        <a:effectLst/>
                        <a:latin typeface="Calibri" pitchFamily="34"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sz="1100" b="0" i="0" u="none" strike="noStrike" cap="none" normalizeH="0" baseline="0" dirty="0" smtClean="0">
                        <a:ln>
                          <a:noFill/>
                        </a:ln>
                        <a:solidFill>
                          <a:srgbClr val="000000"/>
                        </a:solidFill>
                        <a:effectLst/>
                        <a:latin typeface="Calibri" pitchFamily="34"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r-FR" sz="1000" b="0" i="0" u="none" strike="noStrike" cap="none" normalizeH="0" baseline="0" smtClean="0">
                        <a:ln>
                          <a:noFill/>
                        </a:ln>
                        <a:solidFill>
                          <a:srgbClr val="000000"/>
                        </a:solidFill>
                        <a:effectLst/>
                        <a:latin typeface="Arial" charset="0"/>
                      </a:endParaRPr>
                    </a:p>
                  </a:txBody>
                  <a:tcPr marL="3280" marR="3280" marT="3281" marB="328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r>
              <a:tr h="441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400" b="0" i="0" u="none" strike="noStrike" cap="none" normalizeH="0" baseline="0" smtClean="0">
                        <a:ln>
                          <a:noFill/>
                        </a:ln>
                        <a:solidFill>
                          <a:srgbClr val="000000"/>
                        </a:solidFill>
                        <a:effectLst/>
                        <a:latin typeface="Arial" charset="0"/>
                        <a:ea typeface="Times New Roman" pitchFamily="18" charset="0"/>
                        <a:cs typeface="Arial" charset="0"/>
                      </a:endParaRPr>
                    </a:p>
                  </a:txBody>
                  <a:tcPr marL="3280" marR="3280" marT="3281" marB="328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400" b="0" i="0" u="none" strike="noStrike" cap="none" normalizeH="0" baseline="0" dirty="0" smtClean="0">
                        <a:ln>
                          <a:noFill/>
                        </a:ln>
                        <a:solidFill>
                          <a:srgbClr val="000000"/>
                        </a:solidFill>
                        <a:effectLst/>
                        <a:latin typeface="Arial" charset="0"/>
                        <a:ea typeface="Times New Roman" pitchFamily="18" charset="0"/>
                        <a:cs typeface="Arial" charset="0"/>
                      </a:endParaRPr>
                    </a:p>
                  </a:txBody>
                  <a:tcPr marL="3280" marR="3280" marT="3281" marB="328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r-FR" sz="1000" b="0" i="0" u="none" strike="noStrike" cap="none" normalizeH="0" baseline="0" dirty="0" smtClean="0">
                        <a:ln>
                          <a:noFill/>
                        </a:ln>
                        <a:solidFill>
                          <a:srgbClr val="000000"/>
                        </a:solidFill>
                        <a:effectLst/>
                        <a:latin typeface="Arial" charset="0"/>
                      </a:endParaRPr>
                    </a:p>
                  </a:txBody>
                  <a:tcPr marL="3280" marR="3280" marT="3281" marB="328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r>
              <a:tr h="441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400" b="0" i="0" u="none" strike="noStrike" cap="none" normalizeH="0" baseline="0" smtClean="0">
                        <a:ln>
                          <a:noFill/>
                        </a:ln>
                        <a:solidFill>
                          <a:srgbClr val="000000"/>
                        </a:solidFill>
                        <a:effectLst/>
                        <a:latin typeface="Arial" charset="0"/>
                        <a:ea typeface="Times New Roman" pitchFamily="18" charset="0"/>
                        <a:cs typeface="Arial" charset="0"/>
                      </a:endParaRPr>
                    </a:p>
                  </a:txBody>
                  <a:tcPr marL="3280" marR="3280" marT="3281" marB="328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400" b="0" i="0" u="none" strike="noStrike" cap="none" normalizeH="0" baseline="0" smtClean="0">
                        <a:ln>
                          <a:noFill/>
                        </a:ln>
                        <a:solidFill>
                          <a:srgbClr val="000000"/>
                        </a:solidFill>
                        <a:effectLst/>
                        <a:latin typeface="Arial" charset="0"/>
                        <a:ea typeface="Times New Roman" pitchFamily="18" charset="0"/>
                        <a:cs typeface="Arial" charset="0"/>
                      </a:endParaRPr>
                    </a:p>
                  </a:txBody>
                  <a:tcPr marL="3280" marR="3280" marT="3281" marB="328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r-FR" sz="1000" b="0" i="0" u="none" strike="noStrike" cap="none" normalizeH="0" baseline="0" dirty="0" smtClean="0">
                        <a:ln>
                          <a:noFill/>
                        </a:ln>
                        <a:solidFill>
                          <a:srgbClr val="000000"/>
                        </a:solidFill>
                        <a:effectLst/>
                        <a:latin typeface="Arial" charset="0"/>
                      </a:endParaRPr>
                    </a:p>
                  </a:txBody>
                  <a:tcPr marL="3280" marR="3280" marT="3281" marB="328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r>
              <a:tr h="441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400" b="0" i="0" u="none" strike="noStrike" cap="none" normalizeH="0" baseline="0" smtClean="0">
                        <a:ln>
                          <a:noFill/>
                        </a:ln>
                        <a:solidFill>
                          <a:srgbClr val="000000"/>
                        </a:solidFill>
                        <a:effectLst/>
                        <a:latin typeface="Arial" charset="0"/>
                        <a:ea typeface="Times New Roman" pitchFamily="18" charset="0"/>
                        <a:cs typeface="Arial" charset="0"/>
                      </a:endParaRPr>
                    </a:p>
                  </a:txBody>
                  <a:tcPr marL="3280" marR="3280" marT="3281" marB="328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400" b="0" i="0" u="none" strike="noStrike" cap="none" normalizeH="0" baseline="0" smtClean="0">
                        <a:ln>
                          <a:noFill/>
                        </a:ln>
                        <a:solidFill>
                          <a:srgbClr val="000000"/>
                        </a:solidFill>
                        <a:effectLst/>
                        <a:latin typeface="Arial" charset="0"/>
                        <a:ea typeface="Times New Roman" pitchFamily="18" charset="0"/>
                        <a:cs typeface="Arial" charset="0"/>
                      </a:endParaRPr>
                    </a:p>
                  </a:txBody>
                  <a:tcPr marL="3280" marR="3280" marT="3281" marB="328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400" b="0" i="0" u="none" strike="noStrike" cap="none" normalizeH="0" baseline="0" dirty="0" smtClean="0">
                        <a:ln>
                          <a:noFill/>
                        </a:ln>
                        <a:solidFill>
                          <a:srgbClr val="000000"/>
                        </a:solidFill>
                        <a:effectLst/>
                        <a:latin typeface="Arial" charset="0"/>
                        <a:ea typeface="Times New Roman" pitchFamily="18" charset="0"/>
                        <a:cs typeface="Arial" charset="0"/>
                      </a:endParaRPr>
                    </a:p>
                  </a:txBody>
                  <a:tcPr marL="3280" marR="3280" marT="3281" marB="328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p:cNvSpPr>
          <p:nvPr>
            <p:ph type="title"/>
          </p:nvPr>
        </p:nvSpPr>
        <p:spPr/>
        <p:txBody>
          <a:bodyPr/>
          <a:lstStyle/>
          <a:p>
            <a:r>
              <a:rPr lang="nb-NO" altLang="de-DE" smtClean="0">
                <a:latin typeface="Arial" charset="0"/>
                <a:cs typeface="Arial" charset="0"/>
              </a:rPr>
              <a:t>Rel-15 Specifications for Approval</a:t>
            </a:r>
            <a:endParaRPr lang="en-US" altLang="de-DE" smtClean="0">
              <a:latin typeface="Arial" charset="0"/>
              <a:cs typeface="Arial" charset="0"/>
            </a:endParaRPr>
          </a:p>
        </p:txBody>
      </p:sp>
      <p:sp>
        <p:nvSpPr>
          <p:cNvPr id="12291" name="Rectangle 4"/>
          <p:cNvSpPr>
            <a:spLocks noChangeArrowheads="1"/>
          </p:cNvSpPr>
          <p:nvPr/>
        </p:nvSpPr>
        <p:spPr bwMode="auto">
          <a:xfrm>
            <a:off x="2047875" y="1924050"/>
            <a:ext cx="4760913"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12292" name="Rectangle 159"/>
          <p:cNvSpPr>
            <a:spLocks noChangeArrowheads="1"/>
          </p:cNvSpPr>
          <p:nvPr/>
        </p:nvSpPr>
        <p:spPr bwMode="auto">
          <a:xfrm>
            <a:off x="0" y="2498725"/>
            <a:ext cx="9144000"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12293" name="Rectangle 576"/>
          <p:cNvSpPr>
            <a:spLocks noChangeArrowheads="1"/>
          </p:cNvSpPr>
          <p:nvPr/>
        </p:nvSpPr>
        <p:spPr bwMode="auto">
          <a:xfrm>
            <a:off x="0" y="2695575"/>
            <a:ext cx="9144000"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12294" name="Rectangle 693"/>
          <p:cNvSpPr>
            <a:spLocks noChangeArrowheads="1"/>
          </p:cNvSpPr>
          <p:nvPr/>
        </p:nvSpPr>
        <p:spPr bwMode="auto">
          <a:xfrm>
            <a:off x="-49213" y="2940050"/>
            <a:ext cx="9144001"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12295" name="Rectangle 821"/>
          <p:cNvSpPr>
            <a:spLocks noChangeArrowheads="1"/>
          </p:cNvSpPr>
          <p:nvPr/>
        </p:nvSpPr>
        <p:spPr bwMode="auto">
          <a:xfrm>
            <a:off x="0" y="2940050"/>
            <a:ext cx="9144000"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12296" name="Rectangle 913"/>
          <p:cNvSpPr>
            <a:spLocks noChangeArrowheads="1"/>
          </p:cNvSpPr>
          <p:nvPr/>
        </p:nvSpPr>
        <p:spPr bwMode="auto">
          <a:xfrm>
            <a:off x="-49213" y="1962150"/>
            <a:ext cx="9144001" cy="0"/>
          </a:xfrm>
          <a:prstGeom prst="rect">
            <a:avLst/>
          </a:prstGeom>
          <a:solidFill>
            <a:srgbClr val="FFFFFF"/>
          </a:solidFill>
          <a:ln w="9525">
            <a:noFill/>
            <a:miter lim="800000"/>
            <a:headEnd/>
            <a:tailEnd/>
          </a:ln>
        </p:spPr>
        <p:txBody>
          <a:bodyPr wrap="none" anchor="ctr">
            <a:spAutoFit/>
          </a:bodyPr>
          <a:lstStyle/>
          <a:p>
            <a:endParaRPr lang="de-DE" altLang="de-DE"/>
          </a:p>
        </p:txBody>
      </p:sp>
      <p:sp>
        <p:nvSpPr>
          <p:cNvPr id="12297" name="Rectangle 1151"/>
          <p:cNvSpPr>
            <a:spLocks noChangeArrowheads="1"/>
          </p:cNvSpPr>
          <p:nvPr/>
        </p:nvSpPr>
        <p:spPr bwMode="auto">
          <a:xfrm>
            <a:off x="0" y="2573338"/>
            <a:ext cx="9144000" cy="0"/>
          </a:xfrm>
          <a:prstGeom prst="rect">
            <a:avLst/>
          </a:prstGeom>
          <a:solidFill>
            <a:srgbClr val="FFFFFF"/>
          </a:solidFill>
          <a:ln w="9525">
            <a:noFill/>
            <a:miter lim="800000"/>
            <a:headEnd/>
            <a:tailEnd/>
          </a:ln>
        </p:spPr>
        <p:txBody>
          <a:bodyPr wrap="none" anchor="ctr">
            <a:spAutoFit/>
          </a:bodyPr>
          <a:lstStyle/>
          <a:p>
            <a:endParaRPr lang="de-DE" altLang="de-DE"/>
          </a:p>
        </p:txBody>
      </p:sp>
      <p:graphicFrame>
        <p:nvGraphicFramePr>
          <p:cNvPr id="2" name="Table 1"/>
          <p:cNvGraphicFramePr>
            <a:graphicFrameLocks noGrp="1"/>
          </p:cNvGraphicFramePr>
          <p:nvPr/>
        </p:nvGraphicFramePr>
        <p:xfrm>
          <a:off x="692150" y="1600200"/>
          <a:ext cx="6937375" cy="2427288"/>
        </p:xfrm>
        <a:graphic>
          <a:graphicData uri="http://schemas.openxmlformats.org/drawingml/2006/table">
            <a:tbl>
              <a:tblPr/>
              <a:tblGrid>
                <a:gridCol w="993775"/>
                <a:gridCol w="5038725"/>
                <a:gridCol w="904875"/>
              </a:tblGrid>
              <a:tr h="220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err="1" smtClean="0">
                          <a:ln>
                            <a:noFill/>
                          </a:ln>
                          <a:solidFill>
                            <a:srgbClr val="000000"/>
                          </a:solidFill>
                          <a:effectLst/>
                          <a:latin typeface="Arial" charset="0"/>
                          <a:cs typeface="Arial" charset="0"/>
                        </a:rPr>
                        <a:t>Tdoc</a:t>
                      </a:r>
                      <a:endParaRPr kumimoji="0" lang="en-US" sz="1400" b="1" i="0" u="none" strike="noStrike" cap="none" normalizeH="0" baseline="0" dirty="0" smtClean="0">
                        <a:ln>
                          <a:noFill/>
                        </a:ln>
                        <a:solidFill>
                          <a:srgbClr val="000000"/>
                        </a:solidFill>
                        <a:effectLst/>
                        <a:latin typeface="Arial" charset="0"/>
                        <a:ea typeface="Times New Roman" pitchFamily="18" charset="0"/>
                        <a:cs typeface="Arial" charset="0"/>
                      </a:endParaRPr>
                    </a:p>
                  </a:txBody>
                  <a:tcPr marL="3280" marR="3280" marT="3280" marB="328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FBFB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rgbClr val="000000"/>
                          </a:solidFill>
                          <a:effectLst/>
                          <a:latin typeface="Arial" charset="0"/>
                          <a:cs typeface="Arial" charset="0"/>
                        </a:rPr>
                        <a:t>Title</a:t>
                      </a:r>
                      <a:endParaRPr kumimoji="0" lang="en-US" sz="1400" b="1" i="0" u="none" strike="noStrike" cap="none" normalizeH="0" baseline="0" smtClean="0">
                        <a:ln>
                          <a:noFill/>
                        </a:ln>
                        <a:solidFill>
                          <a:srgbClr val="000000"/>
                        </a:solidFill>
                        <a:effectLst/>
                        <a:latin typeface="Arial" charset="0"/>
                        <a:ea typeface="Times New Roman" pitchFamily="18" charset="0"/>
                        <a:cs typeface="Arial" charset="0"/>
                      </a:endParaRPr>
                    </a:p>
                  </a:txBody>
                  <a:tcPr marL="3280" marR="3280" marT="3280" marB="328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FBFB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rgbClr val="000000"/>
                          </a:solidFill>
                          <a:effectLst/>
                          <a:latin typeface="Arial" charset="0"/>
                          <a:cs typeface="Arial" charset="0"/>
                        </a:rPr>
                        <a:t>Source</a:t>
                      </a:r>
                      <a:endParaRPr kumimoji="0" lang="en-US" sz="1400" b="1" i="0" u="none" strike="noStrike" cap="none" normalizeH="0" baseline="0" smtClean="0">
                        <a:ln>
                          <a:noFill/>
                        </a:ln>
                        <a:solidFill>
                          <a:srgbClr val="000000"/>
                        </a:solidFill>
                        <a:effectLst/>
                        <a:latin typeface="Arial" charset="0"/>
                        <a:ea typeface="Times New Roman" pitchFamily="18" charset="0"/>
                        <a:cs typeface="Arial" charset="0"/>
                      </a:endParaRPr>
                    </a:p>
                  </a:txBody>
                  <a:tcPr marL="3280" marR="3280" marT="3280" marB="328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BFBFBF"/>
                    </a:solidFill>
                  </a:tcPr>
                </a:tc>
              </a:tr>
              <a:tr h="441325">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sz="1100" b="0" i="0" u="none" strike="noStrike" cap="none" normalizeH="0" baseline="0" smtClean="0">
                        <a:ln>
                          <a:noFill/>
                        </a:ln>
                        <a:solidFill>
                          <a:srgbClr val="000000"/>
                        </a:solidFill>
                        <a:effectLst/>
                        <a:latin typeface="Calibri" pitchFamily="34" charset="0"/>
                      </a:endParaRPr>
                    </a:p>
                  </a:txBody>
                  <a:tcPr marL="7620" marR="7620"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sz="1100" b="0" i="0" u="none" strike="noStrike" cap="none" normalizeH="0" baseline="0" smtClean="0">
                        <a:ln>
                          <a:noFill/>
                        </a:ln>
                        <a:solidFill>
                          <a:srgbClr val="000000"/>
                        </a:solidFill>
                        <a:effectLst/>
                        <a:latin typeface="Calibri" pitchFamily="34" charset="0"/>
                      </a:endParaRPr>
                    </a:p>
                  </a:txBody>
                  <a:tcPr marL="7620" marR="7620"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GB" sz="1100" b="0" i="0" u="none" strike="noStrike" cap="none" normalizeH="0" baseline="0" smtClean="0">
                        <a:ln>
                          <a:noFill/>
                        </a:ln>
                        <a:solidFill>
                          <a:srgbClr val="000000"/>
                        </a:solidFill>
                        <a:effectLst/>
                        <a:latin typeface="Calibri" pitchFamily="34" charset="0"/>
                      </a:endParaRPr>
                    </a:p>
                  </a:txBody>
                  <a:tcPr marL="7620" marR="7620"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r>
              <a:tr h="441325">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sz="1100" b="0" i="0" u="none" strike="noStrike" cap="none" normalizeH="0" baseline="0" smtClean="0">
                        <a:ln>
                          <a:noFill/>
                        </a:ln>
                        <a:solidFill>
                          <a:srgbClr val="000000"/>
                        </a:solidFill>
                        <a:effectLst/>
                        <a:latin typeface="Calibri" pitchFamily="34" charset="0"/>
                      </a:endParaRPr>
                    </a:p>
                  </a:txBody>
                  <a:tcPr marL="7620" marR="7620"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sz="1100" b="0" i="0" u="none" strike="noStrike" cap="none" normalizeH="0" baseline="0" smtClean="0">
                        <a:ln>
                          <a:noFill/>
                        </a:ln>
                        <a:solidFill>
                          <a:srgbClr val="000000"/>
                        </a:solidFill>
                        <a:effectLst/>
                        <a:latin typeface="Calibri" pitchFamily="34" charset="0"/>
                      </a:endParaRPr>
                    </a:p>
                  </a:txBody>
                  <a:tcPr marL="7620" marR="7620"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GB" sz="1100" b="0" i="0" u="none" strike="noStrike" cap="none" normalizeH="0" baseline="0" smtClean="0">
                        <a:ln>
                          <a:noFill/>
                        </a:ln>
                        <a:solidFill>
                          <a:srgbClr val="000000"/>
                        </a:solidFill>
                        <a:effectLst/>
                        <a:latin typeface="Calibri" pitchFamily="34" charset="0"/>
                      </a:endParaRPr>
                    </a:p>
                  </a:txBody>
                  <a:tcPr marL="7620" marR="7620"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r>
              <a:tr h="441325">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sz="1100" b="0" i="0" u="none" strike="noStrike" cap="none" normalizeH="0" baseline="0" smtClean="0">
                        <a:ln>
                          <a:noFill/>
                        </a:ln>
                        <a:solidFill>
                          <a:srgbClr val="000000"/>
                        </a:solidFill>
                        <a:effectLst/>
                        <a:latin typeface="Calibri" pitchFamily="34" charset="0"/>
                      </a:endParaRPr>
                    </a:p>
                  </a:txBody>
                  <a:tcPr marL="7620" marR="7620"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sz="1100" b="0" i="0" u="none" strike="noStrike" cap="none" normalizeH="0" baseline="0" smtClean="0">
                        <a:ln>
                          <a:noFill/>
                        </a:ln>
                        <a:solidFill>
                          <a:srgbClr val="000000"/>
                        </a:solidFill>
                        <a:effectLst/>
                        <a:latin typeface="Calibri" pitchFamily="34" charset="0"/>
                      </a:endParaRPr>
                    </a:p>
                  </a:txBody>
                  <a:tcPr marL="7620" marR="7620"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GB" sz="1100" b="0" i="0" u="none" strike="noStrike" cap="none" normalizeH="0" baseline="0" smtClean="0">
                        <a:ln>
                          <a:noFill/>
                        </a:ln>
                        <a:solidFill>
                          <a:srgbClr val="000000"/>
                        </a:solidFill>
                        <a:effectLst/>
                        <a:latin typeface="Calibri" pitchFamily="34" charset="0"/>
                      </a:endParaRPr>
                    </a:p>
                  </a:txBody>
                  <a:tcPr marL="7620" marR="7620"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r>
              <a:tr h="441325">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GB" sz="1100" b="0" i="0" u="none" strike="noStrike" cap="none" normalizeH="0" baseline="0" smtClean="0">
                        <a:ln>
                          <a:noFill/>
                        </a:ln>
                        <a:solidFill>
                          <a:srgbClr val="000000"/>
                        </a:solidFill>
                        <a:effectLst/>
                        <a:latin typeface="Calibri" pitchFamily="34" charset="0"/>
                      </a:endParaRPr>
                    </a:p>
                  </a:txBody>
                  <a:tcPr marL="7620" marR="7620"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sz="1100" b="0" i="0" u="none" strike="noStrike" cap="none" normalizeH="0" baseline="0" smtClean="0">
                        <a:ln>
                          <a:noFill/>
                        </a:ln>
                        <a:solidFill>
                          <a:srgbClr val="000000"/>
                        </a:solidFill>
                        <a:effectLst/>
                        <a:latin typeface="Calibri" pitchFamily="34" charset="0"/>
                      </a:endParaRPr>
                    </a:p>
                  </a:txBody>
                  <a:tcPr marL="7620" marR="7620"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GB" sz="1100" b="0" i="0" u="none" strike="noStrike" cap="none" normalizeH="0" baseline="0" smtClean="0">
                        <a:ln>
                          <a:noFill/>
                        </a:ln>
                        <a:solidFill>
                          <a:srgbClr val="000000"/>
                        </a:solidFill>
                        <a:effectLst/>
                        <a:latin typeface="Calibri" pitchFamily="34" charset="0"/>
                      </a:endParaRPr>
                    </a:p>
                  </a:txBody>
                  <a:tcPr marL="7620" marR="7620" marT="762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r>
              <a:tr h="44132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400" b="0" i="0" u="none" strike="noStrike" cap="none" normalizeH="0" baseline="0" smtClean="0">
                        <a:ln>
                          <a:noFill/>
                        </a:ln>
                        <a:solidFill>
                          <a:srgbClr val="000000"/>
                        </a:solidFill>
                        <a:effectLst/>
                        <a:latin typeface="Arial" charset="0"/>
                        <a:ea typeface="Times New Roman" pitchFamily="18" charset="0"/>
                        <a:cs typeface="Arial" charset="0"/>
                      </a:endParaRPr>
                    </a:p>
                  </a:txBody>
                  <a:tcPr marL="3280" marR="3280" marT="3280" marB="328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400" b="0" i="0" u="none" strike="noStrike" cap="none" normalizeH="0" baseline="0" smtClean="0">
                        <a:ln>
                          <a:noFill/>
                        </a:ln>
                        <a:solidFill>
                          <a:srgbClr val="000000"/>
                        </a:solidFill>
                        <a:effectLst/>
                        <a:latin typeface="Arial" charset="0"/>
                        <a:ea typeface="Times New Roman" pitchFamily="18" charset="0"/>
                        <a:cs typeface="Arial" charset="0"/>
                      </a:endParaRPr>
                    </a:p>
                  </a:txBody>
                  <a:tcPr marL="3280" marR="3280" marT="3280" marB="328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400" b="0" i="0" u="none" strike="noStrike" cap="none" normalizeH="0" baseline="0" dirty="0" smtClean="0">
                        <a:ln>
                          <a:noFill/>
                        </a:ln>
                        <a:solidFill>
                          <a:srgbClr val="000000"/>
                        </a:solidFill>
                        <a:effectLst/>
                        <a:latin typeface="Arial" charset="0"/>
                        <a:ea typeface="Times New Roman" pitchFamily="18" charset="0"/>
                        <a:cs typeface="Arial" charset="0"/>
                      </a:endParaRPr>
                    </a:p>
                  </a:txBody>
                  <a:tcPr marL="3280" marR="3280" marT="3280" marB="328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28957</TotalTime>
  <Words>853</Words>
  <Application>Microsoft Office PowerPoint</Application>
  <PresentationFormat>Affichage à l'écran (4:3)</PresentationFormat>
  <Paragraphs>188</Paragraphs>
  <Slides>19</Slides>
  <Notes>5</Notes>
  <HiddenSlides>0</HiddenSlides>
  <MMClips>0</MMClips>
  <ScaleCrop>false</ScaleCrop>
  <HeadingPairs>
    <vt:vector size="6" baseType="variant">
      <vt:variant>
        <vt:lpstr>Polices utilisées</vt:lpstr>
      </vt:variant>
      <vt:variant>
        <vt:i4>5</vt:i4>
      </vt:variant>
      <vt:variant>
        <vt:lpstr>Thème</vt:lpstr>
      </vt:variant>
      <vt:variant>
        <vt:i4>2</vt:i4>
      </vt:variant>
      <vt:variant>
        <vt:lpstr>Titres des diapositives</vt:lpstr>
      </vt:variant>
      <vt:variant>
        <vt:i4>19</vt:i4>
      </vt:variant>
    </vt:vector>
  </HeadingPairs>
  <TitlesOfParts>
    <vt:vector size="26" baseType="lpstr">
      <vt:lpstr>Arial</vt:lpstr>
      <vt:lpstr>Calibri</vt:lpstr>
      <vt:lpstr>Times New Roman</vt:lpstr>
      <vt:lpstr>MS PGothic</vt:lpstr>
      <vt:lpstr>宋体</vt:lpstr>
      <vt:lpstr>3gpp</vt:lpstr>
      <vt:lpstr>Custom Design</vt:lpstr>
      <vt:lpstr>Diapositive 1</vt:lpstr>
      <vt:lpstr>TSG CT WG6 Organisation </vt:lpstr>
      <vt:lpstr>TSG CT WG6 Statistics</vt:lpstr>
      <vt:lpstr>Work planning / Ongoing work</vt:lpstr>
      <vt:lpstr>Work planning / Future work</vt:lpstr>
      <vt:lpstr>Agreed new Rel-15 WIs / SIs</vt:lpstr>
      <vt:lpstr>Revised Rel-15 WIs / SIs</vt:lpstr>
      <vt:lpstr>Rel-15 Specifications for Information</vt:lpstr>
      <vt:lpstr>Rel-15 Specifications for Approval</vt:lpstr>
      <vt:lpstr>For CT Plenary action </vt:lpstr>
      <vt:lpstr>For information to CT (1/2)</vt:lpstr>
      <vt:lpstr>For information to CT (2/2)</vt:lpstr>
      <vt:lpstr>Rel-8/9/10 overview</vt:lpstr>
      <vt:lpstr>Rel-11 overview</vt:lpstr>
      <vt:lpstr>Rel-12 overview</vt:lpstr>
      <vt:lpstr>Rel-13 overview</vt:lpstr>
      <vt:lpstr>Rel-14 overview</vt:lpstr>
      <vt:lpstr>Acknowledgements</vt:lpstr>
      <vt:lpstr>Thank  You</vt:lpstr>
    </vt:vector>
  </TitlesOfParts>
  <Company>Nokia Oyj</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Hietalahti Hannu</dc:creator>
  <dc:description>©3GPP 2009. All rights reserved</dc:description>
  <cp:lastModifiedBy>Paul JOLIVET (LG Electronics)</cp:lastModifiedBy>
  <cp:revision>698</cp:revision>
  <cp:lastPrinted>2015-06-04T12:29:08Z</cp:lastPrinted>
  <dcterms:created xsi:type="dcterms:W3CDTF">2009-10-13T12:22:16Z</dcterms:created>
  <dcterms:modified xsi:type="dcterms:W3CDTF">2017-06-01T13:51:36Z</dcterms:modified>
</cp:coreProperties>
</file>