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5" autoAdjust="0"/>
    <p:restoredTop sz="94660"/>
  </p:normalViewPr>
  <p:slideViewPr>
    <p:cSldViewPr>
      <p:cViewPr varScale="1">
        <p:scale>
          <a:sx n="72" d="100"/>
          <a:sy n="72" d="100"/>
        </p:scale>
        <p:origin x="2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493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4882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104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167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2595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448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062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6412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896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0574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010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C8F53-45A9-415E-9ECA-D26F7A2D8CFA}" type="datetimeFigureOut">
              <a:rPr lang="en-GB" smtClean="0"/>
              <a:t>14/01/2016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4AEEF-FD52-464B-AF80-E0D2A177A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092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022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311553" y="3091217"/>
            <a:ext cx="1254356" cy="872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err="1" smtClean="0">
                <a:solidFill>
                  <a:schemeClr val="tx1"/>
                </a:solidFill>
              </a:rPr>
              <a:t>Unharmonised</a:t>
            </a:r>
            <a:r>
              <a:rPr lang="en-GB" sz="1200" dirty="0" smtClean="0">
                <a:solidFill>
                  <a:schemeClr val="tx1"/>
                </a:solidFill>
              </a:rPr>
              <a:t> IM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808774" y="3096242"/>
            <a:ext cx="1224136" cy="872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OS/IM Disconnect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248128" y="3356992"/>
            <a:ext cx="1224136" cy="872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Tooling and Translation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048560" y="5103927"/>
            <a:ext cx="1224136" cy="80865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Terminology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88720" y="5103927"/>
            <a:ext cx="1224136" cy="80865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IM structure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928880" y="5103927"/>
            <a:ext cx="1224136" cy="80865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Layers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93076" y="5103927"/>
            <a:ext cx="1224136" cy="80865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Why an IM?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408368" y="3269129"/>
            <a:ext cx="1224136" cy="122413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IPR, legal, governance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86436" y="3529285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11,13,14,16</a:t>
            </a:r>
            <a:endParaRPr lang="en-GB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000201" y="3573016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26,47</a:t>
            </a:r>
            <a:endParaRPr lang="en-GB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7320136" y="3841303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20,12b,32,48</a:t>
            </a:r>
            <a:endParaRPr lang="en-GB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215829" y="5463967"/>
            <a:ext cx="6399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1,6,19</a:t>
            </a:r>
            <a:endParaRPr lang="en-GB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747933" y="5463967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24,38,39</a:t>
            </a:r>
            <a:endParaRPr lang="en-GB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188666" y="5483946"/>
            <a:ext cx="6399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5,7,45</a:t>
            </a:r>
            <a:endParaRPr lang="en-GB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7806519" y="5506666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25,41,46</a:t>
            </a:r>
            <a:endParaRPr lang="en-GB" sz="1400" dirty="0"/>
          </a:p>
        </p:txBody>
      </p:sp>
      <p:sp>
        <p:nvSpPr>
          <p:cNvPr id="17" name="Rounded Rectangle 16"/>
          <p:cNvSpPr/>
          <p:nvPr/>
        </p:nvSpPr>
        <p:spPr>
          <a:xfrm>
            <a:off x="9480376" y="4757970"/>
            <a:ext cx="1224136" cy="122413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architecture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61816" y="3867945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31,40a</a:t>
            </a:r>
            <a:endParaRPr lang="en-GB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9648378" y="5347319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12,43</a:t>
            </a:r>
            <a:endParaRPr lang="en-GB" sz="14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2342099" y="692696"/>
            <a:ext cx="81493" cy="58787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090336" y="692696"/>
            <a:ext cx="81493" cy="58787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129279" y="1484784"/>
            <a:ext cx="101076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166238" y="2636912"/>
            <a:ext cx="101076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070361" y="1983907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8,10</a:t>
            </a:r>
            <a:endParaRPr lang="en-GB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5119807" y="946236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37</a:t>
            </a:r>
            <a:endParaRPr lang="en-GB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10059709" y="916113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36</a:t>
            </a:r>
            <a:endParaRPr lang="en-GB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10024257" y="196311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40</a:t>
            </a:r>
            <a:endParaRPr lang="en-GB" sz="1400" dirty="0"/>
          </a:p>
        </p:txBody>
      </p:sp>
      <p:sp>
        <p:nvSpPr>
          <p:cNvPr id="33" name="Rounded Rectangle 32"/>
          <p:cNvSpPr/>
          <p:nvPr/>
        </p:nvSpPr>
        <p:spPr>
          <a:xfrm>
            <a:off x="2757680" y="3096242"/>
            <a:ext cx="1353136" cy="872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implementation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0769450" y="3269129"/>
            <a:ext cx="1224136" cy="122413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disconnect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40804" y="3501683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44,51</a:t>
            </a:r>
            <a:endParaRPr lang="en-GB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1653638" y="4075921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15,21</a:t>
            </a:r>
            <a:endParaRPr lang="en-GB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1685268" y="93117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2</a:t>
            </a:r>
            <a:endParaRPr lang="en-GB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10970187" y="3881197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30,49,50</a:t>
            </a:r>
            <a:endParaRPr lang="en-GB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753964" y="6397586"/>
            <a:ext cx="1636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12a,9,17,3,34,35,22</a:t>
            </a:r>
            <a:endParaRPr lang="en-GB" sz="1400" dirty="0"/>
          </a:p>
        </p:txBody>
      </p:sp>
      <p:sp>
        <p:nvSpPr>
          <p:cNvPr id="41" name="Rounded Rectangle 40"/>
          <p:cNvSpPr/>
          <p:nvPr/>
        </p:nvSpPr>
        <p:spPr>
          <a:xfrm>
            <a:off x="10827742" y="4746003"/>
            <a:ext cx="1224136" cy="122413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landscape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052019" y="5327339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30,50</a:t>
            </a:r>
            <a:endParaRPr lang="en-GB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215919" y="739185"/>
            <a:ext cx="9174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Single/</a:t>
            </a:r>
          </a:p>
          <a:p>
            <a:r>
              <a:rPr lang="en-GB" dirty="0" smtClean="0"/>
              <a:t>Internal</a:t>
            </a:r>
            <a:endParaRPr lang="en-GB" dirty="0"/>
          </a:p>
        </p:txBody>
      </p:sp>
      <p:sp>
        <p:nvSpPr>
          <p:cNvPr id="44" name="TextBox 43"/>
          <p:cNvSpPr txBox="1"/>
          <p:nvPr/>
        </p:nvSpPr>
        <p:spPr>
          <a:xfrm>
            <a:off x="4884300" y="280297"/>
            <a:ext cx="1587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IM/DM related</a:t>
            </a:r>
            <a:endParaRPr lang="en-GB" dirty="0"/>
          </a:p>
        </p:txBody>
      </p:sp>
      <p:sp>
        <p:nvSpPr>
          <p:cNvPr id="45" name="TextBox 44"/>
          <p:cNvSpPr txBox="1"/>
          <p:nvPr/>
        </p:nvSpPr>
        <p:spPr>
          <a:xfrm>
            <a:off x="9529234" y="346133"/>
            <a:ext cx="1831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IM/DM unrelated</a:t>
            </a:r>
            <a:endParaRPr lang="en-GB" dirty="0"/>
          </a:p>
        </p:txBody>
      </p:sp>
      <p:sp>
        <p:nvSpPr>
          <p:cNvPr id="46" name="TextBox 45"/>
          <p:cNvSpPr txBox="1"/>
          <p:nvPr/>
        </p:nvSpPr>
        <p:spPr>
          <a:xfrm>
            <a:off x="203070" y="1933328"/>
            <a:ext cx="1034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Peerwise</a:t>
            </a:r>
            <a:endParaRPr lang="en-GB" dirty="0"/>
          </a:p>
        </p:txBody>
      </p:sp>
      <p:sp>
        <p:nvSpPr>
          <p:cNvPr id="47" name="TextBox 46"/>
          <p:cNvSpPr txBox="1"/>
          <p:nvPr/>
        </p:nvSpPr>
        <p:spPr>
          <a:xfrm>
            <a:off x="182784" y="4092171"/>
            <a:ext cx="1157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Multi-SDO</a:t>
            </a:r>
            <a:endParaRPr lang="en-GB" dirty="0"/>
          </a:p>
        </p:txBody>
      </p:sp>
      <p:sp>
        <p:nvSpPr>
          <p:cNvPr id="50" name="Rounded Rectangle 49"/>
          <p:cNvSpPr/>
          <p:nvPr/>
        </p:nvSpPr>
        <p:spPr>
          <a:xfrm>
            <a:off x="5223056" y="4125080"/>
            <a:ext cx="1224136" cy="80865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Touch points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82842" y="4505099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18,29,42</a:t>
            </a:r>
            <a:endParaRPr lang="en-GB" sz="1400" dirty="0"/>
          </a:p>
        </p:txBody>
      </p:sp>
      <p:sp>
        <p:nvSpPr>
          <p:cNvPr id="52" name="Rounded Rectangle 51"/>
          <p:cNvSpPr/>
          <p:nvPr/>
        </p:nvSpPr>
        <p:spPr>
          <a:xfrm>
            <a:off x="3515451" y="4139252"/>
            <a:ext cx="1224136" cy="80865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200" dirty="0" smtClean="0">
                <a:solidFill>
                  <a:schemeClr val="tx1"/>
                </a:solidFill>
              </a:rPr>
              <a:t>Lifecycle 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775237" y="4519271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23,33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822148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57</Words>
  <Application>Microsoft Office PowerPoint</Application>
  <PresentationFormat>Widescreen</PresentationFormat>
  <Paragraphs>41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Reid</dc:creator>
  <cp:lastModifiedBy>Andy Reid</cp:lastModifiedBy>
  <cp:revision>4</cp:revision>
  <dcterms:created xsi:type="dcterms:W3CDTF">2016-01-14T18:57:44Z</dcterms:created>
  <dcterms:modified xsi:type="dcterms:W3CDTF">2016-01-14T19:22:18Z</dcterms:modified>
</cp:coreProperties>
</file>