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10"/>
  </p:handoutMasterIdLst>
  <p:sldIdLst>
    <p:sldId id="258" r:id="rId3"/>
    <p:sldId id="257" r:id="rId4"/>
    <p:sldId id="260" r:id="rId6"/>
    <p:sldId id="261" r:id="rId7"/>
    <p:sldId id="262" r:id="rId8"/>
    <p:sldId id="263" r:id="rId9"/>
  </p:sldIdLst>
  <p:sldSz cx="12192000" cy="6858000"/>
  <p:notesSz cx="7103745" cy="1023429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2" autoAdjust="0"/>
    <p:restoredTop sz="94660"/>
  </p:normalViewPr>
  <p:slideViewPr>
    <p:cSldViewPr snapToGrid="0">
      <p:cViewPr varScale="1">
        <p:scale>
          <a:sx n="53" d="100"/>
          <a:sy n="53" d="100"/>
        </p:scale>
        <p:origin x="180" y="54"/>
      </p:cViewPr>
      <p:guideLst/>
    </p:cSldViewPr>
  </p:slideViewPr>
  <p:notesTextViewPr>
    <p:cViewPr>
      <p:scale>
        <a:sx n="1" d="1"/>
        <a:sy n="1" d="1"/>
      </p:scale>
      <p:origin x="0" y="0"/>
    </p:cViewPr>
  </p:notesTextViewPr>
  <p:notesViewPr>
    <p:cSldViewPr snapToGrid="0">
      <p:cViewPr varScale="1">
        <p:scale>
          <a:sx n="41" d="100"/>
          <a:sy n="41" d="100"/>
        </p:scale>
        <p:origin x="1794" y="54"/>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3" Type="http://schemas.openxmlformats.org/officeDocument/2006/relationships/tableStyles" Target="tableStyles.xml"/><Relationship Id="rId12" Type="http://schemas.openxmlformats.org/officeDocument/2006/relationships/viewProps" Target="viewProps.xml"/><Relationship Id="rId11" Type="http://schemas.openxmlformats.org/officeDocument/2006/relationships/presProps" Target="presProps.xml"/><Relationship Id="rId10" Type="http://schemas.openxmlformats.org/officeDocument/2006/relationships/handoutMaster" Target="handoutMasters/handoutMaster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en-US"/>
          </a:p>
        </p:txBody>
      </p:sp>
      <p:sp>
        <p:nvSpPr>
          <p:cNvPr id="3" name="Date Placeholder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696C064A-D61B-4B21-B757-51A9B82445B8}" type="datetimeFigureOut">
              <a:rPr lang="en-US" smtClean="0"/>
            </a:fld>
            <a:endParaRPr lang="en-US"/>
          </a:p>
        </p:txBody>
      </p:sp>
      <p:sp>
        <p:nvSpPr>
          <p:cNvPr id="4" name="Footer Placeholder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en-US"/>
          </a:p>
        </p:txBody>
      </p:sp>
      <p:sp>
        <p:nvSpPr>
          <p:cNvPr id="5" name="Slide Number Placeholder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50305E07-67EA-4042-A3F6-853A8AD8D209}" type="slidenum">
              <a:rPr lang="en-US" smtClean="0"/>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3EFD42F7-718C-4B98-AAEC-167E6DDD60A7}" type="datetimeFigureOut">
              <a:rPr lang="en-US" smtClean="0"/>
            </a:fld>
            <a:endParaRPr lang="en-US"/>
          </a:p>
        </p:txBody>
      </p:sp>
      <p:sp>
        <p:nvSpPr>
          <p:cNvPr id="4" name="Slide Image Placeholder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6" name="Footer Placeholder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21B2AA4F-B828-4D7C-AFD3-893933DAFCB4}"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en-US" altLang="zh-CN" dirty="0"/>
          </a:p>
        </p:txBody>
      </p:sp>
      <p:sp>
        <p:nvSpPr>
          <p:cNvPr id="4" name="幻灯片编号占位符 3"/>
          <p:cNvSpPr>
            <a:spLocks noGrp="1"/>
          </p:cNvSpPr>
          <p:nvPr>
            <p:ph type="sldNum" sz="quarter" idx="10"/>
          </p:nvPr>
        </p:nvSpPr>
        <p:spPr/>
        <p:txBody>
          <a:bodyPr/>
          <a:lstStyle/>
          <a:p>
            <a:fld id="{9BE335A3-22D2-49B2-A3FB-CDE6C8016C8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en-US" altLang="zh-CN" dirty="0"/>
          </a:p>
        </p:txBody>
      </p:sp>
      <p:sp>
        <p:nvSpPr>
          <p:cNvPr id="4" name="幻灯片编号占位符 3"/>
          <p:cNvSpPr>
            <a:spLocks noGrp="1"/>
          </p:cNvSpPr>
          <p:nvPr>
            <p:ph type="sldNum" sz="quarter" idx="10"/>
          </p:nvPr>
        </p:nvSpPr>
        <p:spPr/>
        <p:txBody>
          <a:bodyPr/>
          <a:lstStyle/>
          <a:p>
            <a:fld id="{9BE335A3-22D2-49B2-A3FB-CDE6C8016C8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en-US" altLang="zh-CN" dirty="0"/>
          </a:p>
        </p:txBody>
      </p:sp>
      <p:sp>
        <p:nvSpPr>
          <p:cNvPr id="4" name="幻灯片编号占位符 3"/>
          <p:cNvSpPr>
            <a:spLocks noGrp="1"/>
          </p:cNvSpPr>
          <p:nvPr>
            <p:ph type="sldNum" sz="quarter" idx="10"/>
          </p:nvPr>
        </p:nvSpPr>
        <p:spPr/>
        <p:txBody>
          <a:bodyPr/>
          <a:lstStyle/>
          <a:p>
            <a:fld id="{9BE335A3-22D2-49B2-A3FB-CDE6C8016C8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en-US" altLang="zh-CN" dirty="0"/>
          </a:p>
        </p:txBody>
      </p:sp>
      <p:sp>
        <p:nvSpPr>
          <p:cNvPr id="4" name="幻灯片编号占位符 3"/>
          <p:cNvSpPr>
            <a:spLocks noGrp="1"/>
          </p:cNvSpPr>
          <p:nvPr>
            <p:ph type="sldNum" sz="quarter" idx="10"/>
          </p:nvPr>
        </p:nvSpPr>
        <p:spPr/>
        <p:txBody>
          <a:bodyPr/>
          <a:lstStyle/>
          <a:p>
            <a:fld id="{9BE335A3-22D2-49B2-A3FB-CDE6C8016C8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DE934FF-F4E1-47C5-9CA5-30A81DDE2BE4}"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561BA9-CDCF-4958-B8AB-66F3BF063E13}"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838200" y="365125"/>
            <a:ext cx="10515600" cy="581183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3" name="Date Placeholder 2"/>
          <p:cNvSpPr>
            <a:spLocks noGrp="1"/>
          </p:cNvSpPr>
          <p:nvPr>
            <p:ph type="dt" sz="half" idx="10"/>
          </p:nvPr>
        </p:nvSpPr>
        <p:spPr/>
        <p:txBody>
          <a:bodyPr/>
          <a:lstStyle/>
          <a:p>
            <a:fld id="{FDE934FF-F4E1-47C5-9CA5-30A81DDE2BE4}"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3561BA9-CDCF-4958-B8AB-66F3BF063E13}"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组合 6"/>
          <p:cNvGrpSpPr/>
          <p:nvPr userDrawn="1"/>
        </p:nvGrpSpPr>
        <p:grpSpPr bwMode="auto">
          <a:xfrm>
            <a:off x="479425" y="407988"/>
            <a:ext cx="179388" cy="404812"/>
            <a:chOff x="0" y="0"/>
            <a:chExt cx="180000" cy="404660"/>
          </a:xfrm>
        </p:grpSpPr>
        <p:sp>
          <p:nvSpPr>
            <p:cNvPr id="4" name="圆角矩形 7"/>
            <p:cNvSpPr>
              <a:spLocks noChangeArrowheads="1"/>
            </p:cNvSpPr>
            <p:nvPr userDrawn="1"/>
          </p:nvSpPr>
          <p:spPr bwMode="auto">
            <a:xfrm>
              <a:off x="0" y="0"/>
              <a:ext cx="180000" cy="179320"/>
            </a:xfrm>
            <a:prstGeom prst="roundRect">
              <a:avLst>
                <a:gd name="adj" fmla="val 16667"/>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itchFamily="34" charset="0"/>
                  <a:ea typeface="微软雅黑" charset="-122"/>
                </a:defRPr>
              </a:lvl1pPr>
              <a:lvl2pPr marL="742950" indent="-285750">
                <a:defRPr>
                  <a:solidFill>
                    <a:schemeClr val="tx1"/>
                  </a:solidFill>
                  <a:latin typeface="Segoe UI" pitchFamily="34" charset="0"/>
                  <a:ea typeface="微软雅黑" charset="-122"/>
                </a:defRPr>
              </a:lvl2pPr>
              <a:lvl3pPr marL="1143000" indent="-228600">
                <a:defRPr>
                  <a:solidFill>
                    <a:schemeClr val="tx1"/>
                  </a:solidFill>
                  <a:latin typeface="Segoe UI" pitchFamily="34" charset="0"/>
                  <a:ea typeface="微软雅黑" charset="-122"/>
                </a:defRPr>
              </a:lvl3pPr>
              <a:lvl4pPr marL="1600200" indent="-228600">
                <a:defRPr>
                  <a:solidFill>
                    <a:schemeClr val="tx1"/>
                  </a:solidFill>
                  <a:latin typeface="Segoe UI" pitchFamily="34" charset="0"/>
                  <a:ea typeface="微软雅黑" charset="-122"/>
                </a:defRPr>
              </a:lvl4pPr>
              <a:lvl5pPr marL="2057400" indent="-228600">
                <a:defRPr>
                  <a:solidFill>
                    <a:schemeClr val="tx1"/>
                  </a:solidFill>
                  <a:latin typeface="Segoe UI" pitchFamily="34" charset="0"/>
                  <a:ea typeface="微软雅黑" charset="-122"/>
                </a:defRPr>
              </a:lvl5pPr>
              <a:lvl6pPr marL="2514600" indent="-228600" fontAlgn="base">
                <a:spcBef>
                  <a:spcPct val="0"/>
                </a:spcBef>
                <a:spcAft>
                  <a:spcPct val="0"/>
                </a:spcAft>
                <a:buFont typeface="Arial" panose="020B0604020202090204" pitchFamily="34" charset="0"/>
                <a:defRPr>
                  <a:solidFill>
                    <a:schemeClr val="tx1"/>
                  </a:solidFill>
                  <a:latin typeface="Segoe UI" pitchFamily="34" charset="0"/>
                  <a:ea typeface="微软雅黑" charset="-122"/>
                </a:defRPr>
              </a:lvl6pPr>
              <a:lvl7pPr marL="2971800" indent="-228600" fontAlgn="base">
                <a:spcBef>
                  <a:spcPct val="0"/>
                </a:spcBef>
                <a:spcAft>
                  <a:spcPct val="0"/>
                </a:spcAft>
                <a:buFont typeface="Arial" panose="020B0604020202090204" pitchFamily="34" charset="0"/>
                <a:defRPr>
                  <a:solidFill>
                    <a:schemeClr val="tx1"/>
                  </a:solidFill>
                  <a:latin typeface="Segoe UI" pitchFamily="34" charset="0"/>
                  <a:ea typeface="微软雅黑" charset="-122"/>
                </a:defRPr>
              </a:lvl7pPr>
              <a:lvl8pPr marL="3429000" indent="-228600" fontAlgn="base">
                <a:spcBef>
                  <a:spcPct val="0"/>
                </a:spcBef>
                <a:spcAft>
                  <a:spcPct val="0"/>
                </a:spcAft>
                <a:buFont typeface="Arial" panose="020B0604020202090204" pitchFamily="34" charset="0"/>
                <a:defRPr>
                  <a:solidFill>
                    <a:schemeClr val="tx1"/>
                  </a:solidFill>
                  <a:latin typeface="Segoe UI" pitchFamily="34" charset="0"/>
                  <a:ea typeface="微软雅黑" charset="-122"/>
                </a:defRPr>
              </a:lvl8pPr>
              <a:lvl9pPr marL="3886200" indent="-228600" fontAlgn="base">
                <a:spcBef>
                  <a:spcPct val="0"/>
                </a:spcBef>
                <a:spcAft>
                  <a:spcPct val="0"/>
                </a:spcAft>
                <a:buFont typeface="Arial" panose="020B0604020202090204" pitchFamily="34" charset="0"/>
                <a:defRPr>
                  <a:solidFill>
                    <a:schemeClr val="tx1"/>
                  </a:solidFill>
                  <a:latin typeface="Segoe UI" pitchFamily="34" charset="0"/>
                  <a:ea typeface="微软雅黑" charset="-122"/>
                </a:defRPr>
              </a:lvl9pPr>
            </a:lstStyle>
            <a:p>
              <a:pPr algn="ctr" eaLnBrk="1" hangingPunct="1">
                <a:buFont typeface="Arial" panose="020B0604020202090204" pitchFamily="34" charset="0"/>
                <a:buNone/>
                <a:defRPr/>
              </a:pPr>
              <a:endParaRPr lang="zh-CN" altLang="en-US">
                <a:solidFill>
                  <a:srgbClr val="FFFFFF"/>
                </a:solidFill>
              </a:endParaRPr>
            </a:p>
          </p:txBody>
        </p:sp>
        <p:sp>
          <p:nvSpPr>
            <p:cNvPr id="5" name="圆角矩形 8"/>
            <p:cNvSpPr>
              <a:spLocks noChangeArrowheads="1"/>
            </p:cNvSpPr>
            <p:nvPr userDrawn="1"/>
          </p:nvSpPr>
          <p:spPr bwMode="auto">
            <a:xfrm>
              <a:off x="0" y="225340"/>
              <a:ext cx="180000" cy="17932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itchFamily="34" charset="0"/>
                  <a:ea typeface="微软雅黑" charset="-122"/>
                </a:defRPr>
              </a:lvl1pPr>
              <a:lvl2pPr marL="742950" indent="-285750">
                <a:defRPr>
                  <a:solidFill>
                    <a:schemeClr val="tx1"/>
                  </a:solidFill>
                  <a:latin typeface="Segoe UI" pitchFamily="34" charset="0"/>
                  <a:ea typeface="微软雅黑" charset="-122"/>
                </a:defRPr>
              </a:lvl2pPr>
              <a:lvl3pPr marL="1143000" indent="-228600">
                <a:defRPr>
                  <a:solidFill>
                    <a:schemeClr val="tx1"/>
                  </a:solidFill>
                  <a:latin typeface="Segoe UI" pitchFamily="34" charset="0"/>
                  <a:ea typeface="微软雅黑" charset="-122"/>
                </a:defRPr>
              </a:lvl3pPr>
              <a:lvl4pPr marL="1600200" indent="-228600">
                <a:defRPr>
                  <a:solidFill>
                    <a:schemeClr val="tx1"/>
                  </a:solidFill>
                  <a:latin typeface="Segoe UI" pitchFamily="34" charset="0"/>
                  <a:ea typeface="微软雅黑" charset="-122"/>
                </a:defRPr>
              </a:lvl4pPr>
              <a:lvl5pPr marL="2057400" indent="-228600">
                <a:defRPr>
                  <a:solidFill>
                    <a:schemeClr val="tx1"/>
                  </a:solidFill>
                  <a:latin typeface="Segoe UI" pitchFamily="34" charset="0"/>
                  <a:ea typeface="微软雅黑" charset="-122"/>
                </a:defRPr>
              </a:lvl5pPr>
              <a:lvl6pPr marL="2514600" indent="-228600" fontAlgn="base">
                <a:spcBef>
                  <a:spcPct val="0"/>
                </a:spcBef>
                <a:spcAft>
                  <a:spcPct val="0"/>
                </a:spcAft>
                <a:buFont typeface="Arial" panose="020B0604020202090204" pitchFamily="34" charset="0"/>
                <a:defRPr>
                  <a:solidFill>
                    <a:schemeClr val="tx1"/>
                  </a:solidFill>
                  <a:latin typeface="Segoe UI" pitchFamily="34" charset="0"/>
                  <a:ea typeface="微软雅黑" charset="-122"/>
                </a:defRPr>
              </a:lvl6pPr>
              <a:lvl7pPr marL="2971800" indent="-228600" fontAlgn="base">
                <a:spcBef>
                  <a:spcPct val="0"/>
                </a:spcBef>
                <a:spcAft>
                  <a:spcPct val="0"/>
                </a:spcAft>
                <a:buFont typeface="Arial" panose="020B0604020202090204" pitchFamily="34" charset="0"/>
                <a:defRPr>
                  <a:solidFill>
                    <a:schemeClr val="tx1"/>
                  </a:solidFill>
                  <a:latin typeface="Segoe UI" pitchFamily="34" charset="0"/>
                  <a:ea typeface="微软雅黑" charset="-122"/>
                </a:defRPr>
              </a:lvl7pPr>
              <a:lvl8pPr marL="3429000" indent="-228600" fontAlgn="base">
                <a:spcBef>
                  <a:spcPct val="0"/>
                </a:spcBef>
                <a:spcAft>
                  <a:spcPct val="0"/>
                </a:spcAft>
                <a:buFont typeface="Arial" panose="020B0604020202090204" pitchFamily="34" charset="0"/>
                <a:defRPr>
                  <a:solidFill>
                    <a:schemeClr val="tx1"/>
                  </a:solidFill>
                  <a:latin typeface="Segoe UI" pitchFamily="34" charset="0"/>
                  <a:ea typeface="微软雅黑" charset="-122"/>
                </a:defRPr>
              </a:lvl8pPr>
              <a:lvl9pPr marL="3886200" indent="-228600" fontAlgn="base">
                <a:spcBef>
                  <a:spcPct val="0"/>
                </a:spcBef>
                <a:spcAft>
                  <a:spcPct val="0"/>
                </a:spcAft>
                <a:buFont typeface="Arial" panose="020B0604020202090204" pitchFamily="34" charset="0"/>
                <a:defRPr>
                  <a:solidFill>
                    <a:schemeClr val="tx1"/>
                  </a:solidFill>
                  <a:latin typeface="Segoe UI" pitchFamily="34" charset="0"/>
                  <a:ea typeface="微软雅黑" charset="-122"/>
                </a:defRPr>
              </a:lvl9pPr>
            </a:lstStyle>
            <a:p>
              <a:pPr algn="ctr" eaLnBrk="1" hangingPunct="1">
                <a:buFont typeface="Arial" panose="020B0604020202090204" pitchFamily="34" charset="0"/>
                <a:buNone/>
                <a:defRPr/>
              </a:pPr>
              <a:endParaRPr lang="zh-CN" altLang="en-US">
                <a:solidFill>
                  <a:srgbClr val="FFFFFF"/>
                </a:solidFill>
              </a:endParaRPr>
            </a:p>
          </p:txBody>
        </p:sp>
      </p:grpSp>
      <p:pic>
        <p:nvPicPr>
          <p:cNvPr id="6" name="图片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94123" y="408578"/>
            <a:ext cx="1604177" cy="55787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FDE934FF-F4E1-47C5-9CA5-30A81DDE2BE4}"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561BA9-CDCF-4958-B8AB-66F3BF063E13}"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endParaRPr lang="en-US" smtClean="0"/>
          </a:p>
        </p:txBody>
      </p:sp>
      <p:sp>
        <p:nvSpPr>
          <p:cNvPr id="4" name="Date Placeholder 3"/>
          <p:cNvSpPr>
            <a:spLocks noGrp="1"/>
          </p:cNvSpPr>
          <p:nvPr>
            <p:ph type="dt" sz="half" idx="10"/>
          </p:nvPr>
        </p:nvSpPr>
        <p:spPr/>
        <p:txBody>
          <a:bodyPr/>
          <a:lstStyle/>
          <a:p>
            <a:fld id="{FDE934FF-F4E1-47C5-9CA5-30A81DDE2BE4}"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561BA9-CDCF-4958-B8AB-66F3BF063E13}" type="slidenum">
              <a:rPr lang="en-US" smtClean="0"/>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Date Placeholder 4"/>
          <p:cNvSpPr>
            <a:spLocks noGrp="1"/>
          </p:cNvSpPr>
          <p:nvPr>
            <p:ph type="dt" sz="half" idx="10"/>
          </p:nvPr>
        </p:nvSpPr>
        <p:spPr/>
        <p:txBody>
          <a:bodyPr/>
          <a:lstStyle/>
          <a:p>
            <a:fld id="{FDE934FF-F4E1-47C5-9CA5-30A81DDE2BE4}"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3561BA9-CDCF-4958-B8AB-66F3BF063E13}" type="slidenum">
              <a:rPr lang="en-US" smtClean="0"/>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Date Placeholder 6"/>
          <p:cNvSpPr>
            <a:spLocks noGrp="1"/>
          </p:cNvSpPr>
          <p:nvPr>
            <p:ph type="dt" sz="half" idx="10"/>
          </p:nvPr>
        </p:nvSpPr>
        <p:spPr/>
        <p:txBody>
          <a:bodyPr/>
          <a:lstStyle/>
          <a:p>
            <a:fld id="{FDE934FF-F4E1-47C5-9CA5-30A81DDE2BE4}"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3561BA9-CDCF-4958-B8AB-66F3BF063E13}"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DE934FF-F4E1-47C5-9CA5-30A81DDE2BE4}"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3561BA9-CDCF-4958-B8AB-66F3BF063E13}"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DE934FF-F4E1-47C5-9CA5-30A81DDE2BE4}"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3561BA9-CDCF-4958-B8AB-66F3BF063E13}"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FDE934FF-F4E1-47C5-9CA5-30A81DDE2BE4}"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3561BA9-CDCF-4958-B8AB-66F3BF063E13}" type="slidenum">
              <a:rPr lang="en-US" smtClean="0"/>
            </a:fld>
            <a:endParaRPr 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FDE934FF-F4E1-47C5-9CA5-30A81DDE2BE4}"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561BA9-CDCF-4958-B8AB-66F3BF063E13}"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DE934FF-F4E1-47C5-9CA5-30A81DDE2BE4}" type="datetimeFigureOut">
              <a:rPr lang="en-US" smtClean="0"/>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3561BA9-CDCF-4958-B8AB-66F3BF063E13}"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1.xml"/><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7"/>
          <p:cNvSpPr>
            <a:spLocks noChangeArrowheads="1"/>
          </p:cNvSpPr>
          <p:nvPr/>
        </p:nvSpPr>
        <p:spPr bwMode="auto">
          <a:xfrm>
            <a:off x="0" y="-285"/>
            <a:ext cx="12192000" cy="5003800"/>
          </a:xfrm>
          <a:prstGeom prst="rect">
            <a:avLst/>
          </a:prstGeom>
          <a:solidFill>
            <a:srgbClr val="354B5E">
              <a:alpha val="69804"/>
            </a:srgbClr>
          </a:solidFill>
          <a:ln>
            <a:noFill/>
          </a:ln>
        </p:spPr>
        <p:txBody>
          <a:bodyPr anchor="ctr"/>
          <a:lstStyle>
            <a:lvl1pPr>
              <a:defRPr>
                <a:solidFill>
                  <a:schemeClr val="tx1"/>
                </a:solidFill>
                <a:latin typeface="Segoe UI" pitchFamily="34" charset="0"/>
                <a:ea typeface="微软雅黑" charset="-122"/>
              </a:defRPr>
            </a:lvl1pPr>
            <a:lvl2pPr marL="742950" indent="-285750">
              <a:defRPr>
                <a:solidFill>
                  <a:schemeClr val="tx1"/>
                </a:solidFill>
                <a:latin typeface="Segoe UI" pitchFamily="34" charset="0"/>
                <a:ea typeface="微软雅黑" charset="-122"/>
              </a:defRPr>
            </a:lvl2pPr>
            <a:lvl3pPr marL="1143000" indent="-228600">
              <a:defRPr>
                <a:solidFill>
                  <a:schemeClr val="tx1"/>
                </a:solidFill>
                <a:latin typeface="Segoe UI" pitchFamily="34" charset="0"/>
                <a:ea typeface="微软雅黑" charset="-122"/>
              </a:defRPr>
            </a:lvl3pPr>
            <a:lvl4pPr marL="1600200" indent="-228600">
              <a:defRPr>
                <a:solidFill>
                  <a:schemeClr val="tx1"/>
                </a:solidFill>
                <a:latin typeface="Segoe UI" pitchFamily="34" charset="0"/>
                <a:ea typeface="微软雅黑" charset="-122"/>
              </a:defRPr>
            </a:lvl4pPr>
            <a:lvl5pPr marL="2057400" indent="-228600">
              <a:defRPr>
                <a:solidFill>
                  <a:schemeClr val="tx1"/>
                </a:solidFill>
                <a:latin typeface="Segoe UI" pitchFamily="34" charset="0"/>
                <a:ea typeface="微软雅黑" charset="-122"/>
              </a:defRPr>
            </a:lvl5pPr>
            <a:lvl6pPr marL="2514600" indent="-228600" fontAlgn="base">
              <a:spcBef>
                <a:spcPct val="0"/>
              </a:spcBef>
              <a:spcAft>
                <a:spcPct val="0"/>
              </a:spcAft>
              <a:buFont typeface="Arial" panose="020B0604020202090204" pitchFamily="34" charset="0"/>
              <a:defRPr>
                <a:solidFill>
                  <a:schemeClr val="tx1"/>
                </a:solidFill>
                <a:latin typeface="Segoe UI" pitchFamily="34" charset="0"/>
                <a:ea typeface="微软雅黑" charset="-122"/>
              </a:defRPr>
            </a:lvl6pPr>
            <a:lvl7pPr marL="2971800" indent="-228600" fontAlgn="base">
              <a:spcBef>
                <a:spcPct val="0"/>
              </a:spcBef>
              <a:spcAft>
                <a:spcPct val="0"/>
              </a:spcAft>
              <a:buFont typeface="Arial" panose="020B0604020202090204" pitchFamily="34" charset="0"/>
              <a:defRPr>
                <a:solidFill>
                  <a:schemeClr val="tx1"/>
                </a:solidFill>
                <a:latin typeface="Segoe UI" pitchFamily="34" charset="0"/>
                <a:ea typeface="微软雅黑" charset="-122"/>
              </a:defRPr>
            </a:lvl7pPr>
            <a:lvl8pPr marL="3429000" indent="-228600" fontAlgn="base">
              <a:spcBef>
                <a:spcPct val="0"/>
              </a:spcBef>
              <a:spcAft>
                <a:spcPct val="0"/>
              </a:spcAft>
              <a:buFont typeface="Arial" panose="020B0604020202090204" pitchFamily="34" charset="0"/>
              <a:defRPr>
                <a:solidFill>
                  <a:schemeClr val="tx1"/>
                </a:solidFill>
                <a:latin typeface="Segoe UI" pitchFamily="34" charset="0"/>
                <a:ea typeface="微软雅黑" charset="-122"/>
              </a:defRPr>
            </a:lvl8pPr>
            <a:lvl9pPr marL="3886200" indent="-228600" fontAlgn="base">
              <a:spcBef>
                <a:spcPct val="0"/>
              </a:spcBef>
              <a:spcAft>
                <a:spcPct val="0"/>
              </a:spcAft>
              <a:buFont typeface="Arial" panose="020B0604020202090204" pitchFamily="34" charset="0"/>
              <a:defRPr>
                <a:solidFill>
                  <a:schemeClr val="tx1"/>
                </a:solidFill>
                <a:latin typeface="Segoe UI" pitchFamily="34" charset="0"/>
                <a:ea typeface="微软雅黑" charset="-122"/>
              </a:defRPr>
            </a:lvl9pPr>
          </a:lstStyle>
          <a:p>
            <a:pPr algn="ctr" eaLnBrk="1" hangingPunct="1">
              <a:buFont typeface="Arial" panose="020B0604020202090204" pitchFamily="34" charset="0"/>
              <a:buNone/>
              <a:defRPr/>
            </a:pPr>
            <a:endParaRPr lang="zh-CN" altLang="en-US">
              <a:solidFill>
                <a:srgbClr val="FFFFFF"/>
              </a:solidFill>
              <a:latin typeface="Arial" panose="020B0604020202090204" pitchFamily="34" charset="0"/>
            </a:endParaRPr>
          </a:p>
        </p:txBody>
      </p:sp>
      <p:sp>
        <p:nvSpPr>
          <p:cNvPr id="18" name="矩形 8"/>
          <p:cNvSpPr>
            <a:spLocks noChangeArrowheads="1"/>
          </p:cNvSpPr>
          <p:nvPr/>
        </p:nvSpPr>
        <p:spPr bwMode="auto">
          <a:xfrm>
            <a:off x="0" y="4932363"/>
            <a:ext cx="12192000" cy="7143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Segoe UI" pitchFamily="34" charset="0"/>
                <a:ea typeface="微软雅黑" charset="-122"/>
              </a:defRPr>
            </a:lvl1pPr>
            <a:lvl2pPr marL="742950" indent="-285750">
              <a:defRPr>
                <a:solidFill>
                  <a:schemeClr val="tx1"/>
                </a:solidFill>
                <a:latin typeface="Segoe UI" pitchFamily="34" charset="0"/>
                <a:ea typeface="微软雅黑" charset="-122"/>
              </a:defRPr>
            </a:lvl2pPr>
            <a:lvl3pPr marL="1143000" indent="-228600">
              <a:defRPr>
                <a:solidFill>
                  <a:schemeClr val="tx1"/>
                </a:solidFill>
                <a:latin typeface="Segoe UI" pitchFamily="34" charset="0"/>
                <a:ea typeface="微软雅黑" charset="-122"/>
              </a:defRPr>
            </a:lvl3pPr>
            <a:lvl4pPr marL="1600200" indent="-228600">
              <a:defRPr>
                <a:solidFill>
                  <a:schemeClr val="tx1"/>
                </a:solidFill>
                <a:latin typeface="Segoe UI" pitchFamily="34" charset="0"/>
                <a:ea typeface="微软雅黑" charset="-122"/>
              </a:defRPr>
            </a:lvl4pPr>
            <a:lvl5pPr marL="2057400" indent="-228600">
              <a:defRPr>
                <a:solidFill>
                  <a:schemeClr val="tx1"/>
                </a:solidFill>
                <a:latin typeface="Segoe UI" pitchFamily="34" charset="0"/>
                <a:ea typeface="微软雅黑" charset="-122"/>
              </a:defRPr>
            </a:lvl5pPr>
            <a:lvl6pPr marL="2514600" indent="-228600" fontAlgn="base">
              <a:spcBef>
                <a:spcPct val="0"/>
              </a:spcBef>
              <a:spcAft>
                <a:spcPct val="0"/>
              </a:spcAft>
              <a:buFont typeface="Arial" panose="020B0604020202090204" pitchFamily="34" charset="0"/>
              <a:defRPr>
                <a:solidFill>
                  <a:schemeClr val="tx1"/>
                </a:solidFill>
                <a:latin typeface="Segoe UI" pitchFamily="34" charset="0"/>
                <a:ea typeface="微软雅黑" charset="-122"/>
              </a:defRPr>
            </a:lvl6pPr>
            <a:lvl7pPr marL="2971800" indent="-228600" fontAlgn="base">
              <a:spcBef>
                <a:spcPct val="0"/>
              </a:spcBef>
              <a:spcAft>
                <a:spcPct val="0"/>
              </a:spcAft>
              <a:buFont typeface="Arial" panose="020B0604020202090204" pitchFamily="34" charset="0"/>
              <a:defRPr>
                <a:solidFill>
                  <a:schemeClr val="tx1"/>
                </a:solidFill>
                <a:latin typeface="Segoe UI" pitchFamily="34" charset="0"/>
                <a:ea typeface="微软雅黑" charset="-122"/>
              </a:defRPr>
            </a:lvl7pPr>
            <a:lvl8pPr marL="3429000" indent="-228600" fontAlgn="base">
              <a:spcBef>
                <a:spcPct val="0"/>
              </a:spcBef>
              <a:spcAft>
                <a:spcPct val="0"/>
              </a:spcAft>
              <a:buFont typeface="Arial" panose="020B0604020202090204" pitchFamily="34" charset="0"/>
              <a:defRPr>
                <a:solidFill>
                  <a:schemeClr val="tx1"/>
                </a:solidFill>
                <a:latin typeface="Segoe UI" pitchFamily="34" charset="0"/>
                <a:ea typeface="微软雅黑" charset="-122"/>
              </a:defRPr>
            </a:lvl8pPr>
            <a:lvl9pPr marL="3886200" indent="-228600" fontAlgn="base">
              <a:spcBef>
                <a:spcPct val="0"/>
              </a:spcBef>
              <a:spcAft>
                <a:spcPct val="0"/>
              </a:spcAft>
              <a:buFont typeface="Arial" panose="020B0604020202090204" pitchFamily="34" charset="0"/>
              <a:defRPr>
                <a:solidFill>
                  <a:schemeClr val="tx1"/>
                </a:solidFill>
                <a:latin typeface="Segoe UI" pitchFamily="34" charset="0"/>
                <a:ea typeface="微软雅黑" charset="-122"/>
              </a:defRPr>
            </a:lvl9pPr>
          </a:lstStyle>
          <a:p>
            <a:pPr algn="ctr" eaLnBrk="1" hangingPunct="1">
              <a:buFont typeface="Arial" panose="020B0604020202090204" pitchFamily="34" charset="0"/>
              <a:buNone/>
              <a:defRPr/>
            </a:pPr>
            <a:endParaRPr lang="zh-CN" altLang="en-US">
              <a:solidFill>
                <a:srgbClr val="FFFFFF"/>
              </a:solidFill>
            </a:endParaRPr>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344660" y="307340"/>
            <a:ext cx="2491105" cy="866140"/>
          </a:xfrm>
          <a:prstGeom prst="rect">
            <a:avLst/>
          </a:prstGeom>
        </p:spPr>
      </p:pic>
      <p:sp>
        <p:nvSpPr>
          <p:cNvPr id="3" name="Title 1"/>
          <p:cNvSpPr>
            <a:spLocks noGrp="1"/>
          </p:cNvSpPr>
          <p:nvPr/>
        </p:nvSpPr>
        <p:spPr>
          <a:xfrm>
            <a:off x="847090" y="1720215"/>
            <a:ext cx="10497820" cy="200152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4300" b="1" dirty="0">
                <a:solidFill>
                  <a:schemeClr val="bg1"/>
                </a:solidFill>
                <a:latin typeface="Arial" panose="020B0604020202090204" pitchFamily="34" charset="0"/>
                <a:ea typeface="Arial Unicode MS" panose="020B0604020202020204" charset="-122"/>
              </a:rPr>
              <a:t>Motivation </a:t>
            </a:r>
            <a:r>
              <a:rPr lang="en-US" altLang="en-GB" sz="4300" b="1" dirty="0">
                <a:solidFill>
                  <a:schemeClr val="bg1"/>
                </a:solidFill>
                <a:latin typeface="Arial" panose="020B0604020202090204" pitchFamily="34" charset="0"/>
                <a:ea typeface="Arial Unicode MS" panose="020B0604020202020204" charset="-122"/>
              </a:rPr>
              <a:t>for</a:t>
            </a:r>
            <a:r>
              <a:rPr lang="en-GB" sz="4300" b="1" dirty="0">
                <a:solidFill>
                  <a:schemeClr val="bg1"/>
                </a:solidFill>
                <a:latin typeface="Arial" panose="020B0604020202090204" pitchFamily="34" charset="0"/>
                <a:ea typeface="Arial Unicode MS" panose="020B0604020202020204" charset="-122"/>
              </a:rPr>
              <a:t> </a:t>
            </a:r>
            <a:r>
              <a:rPr lang="en-GB" sz="4300" b="1" dirty="0" smtClean="0">
                <a:solidFill>
                  <a:schemeClr val="bg1"/>
                </a:solidFill>
                <a:latin typeface="Arial" panose="020B0604020202090204" pitchFamily="34" charset="0"/>
                <a:ea typeface="Arial Unicode MS" panose="020B0604020202020204" charset="-122"/>
              </a:rPr>
              <a:t>New </a:t>
            </a:r>
            <a:r>
              <a:rPr lang="en-US" altLang="zh-CN" sz="4300" b="1" dirty="0" smtClean="0">
                <a:solidFill>
                  <a:schemeClr val="bg1"/>
                </a:solidFill>
                <a:latin typeface="Arial" panose="020B0604020202090204" pitchFamily="34" charset="0"/>
                <a:ea typeface="Arial Unicode MS" panose="020B0604020202020204" charset="-122"/>
              </a:rPr>
              <a:t>WI proposal:</a:t>
            </a:r>
            <a:endParaRPr lang="en-US" altLang="zh-CN" sz="4300" b="1" dirty="0" smtClean="0">
              <a:solidFill>
                <a:schemeClr val="bg1"/>
              </a:solidFill>
              <a:latin typeface="Arial" panose="020B0604020202090204" pitchFamily="34" charset="0"/>
              <a:ea typeface="Arial Unicode MS" panose="020B0604020202020204" charset="-122"/>
            </a:endParaRPr>
          </a:p>
          <a:p>
            <a:r>
              <a:rPr lang="en-US" altLang="zh-CN" sz="4300" b="1" dirty="0" smtClean="0">
                <a:solidFill>
                  <a:schemeClr val="bg1"/>
                </a:solidFill>
                <a:latin typeface="Arial" panose="020B0604020202090204" pitchFamily="34" charset="0"/>
                <a:ea typeface="Arial Unicode MS" panose="020B0604020202020204" charset="-122"/>
              </a:rPr>
              <a:t>Addition of wider channel bandwidth</a:t>
            </a:r>
            <a:endParaRPr lang="en-US" altLang="zh-CN" sz="4300" b="1" dirty="0" smtClean="0">
              <a:solidFill>
                <a:schemeClr val="bg1"/>
              </a:solidFill>
              <a:latin typeface="Arial" panose="020B0604020202090204" pitchFamily="34" charset="0"/>
              <a:ea typeface="Arial Unicode MS" panose="020B0604020202020204" charset="-122"/>
            </a:endParaRPr>
          </a:p>
          <a:p>
            <a:r>
              <a:rPr lang="en-US" altLang="zh-CN" sz="4300" b="1" dirty="0" smtClean="0">
                <a:solidFill>
                  <a:schemeClr val="bg1"/>
                </a:solidFill>
                <a:latin typeface="Arial" panose="020B0604020202090204" pitchFamily="34" charset="0"/>
                <a:ea typeface="Arial Unicode MS" panose="020B0604020202020204" charset="-122"/>
              </a:rPr>
              <a:t>in NR band n28</a:t>
            </a:r>
            <a:endParaRPr lang="en-US" altLang="zh-CN" sz="4300" b="1" dirty="0" smtClean="0">
              <a:solidFill>
                <a:schemeClr val="bg1"/>
              </a:solidFill>
              <a:latin typeface="Arial" panose="020B0604020202090204" pitchFamily="34" charset="0"/>
              <a:ea typeface="Arial Unicode MS" panose="020B0604020202020204" charset="-122"/>
            </a:endParaRPr>
          </a:p>
        </p:txBody>
      </p:sp>
      <p:sp>
        <p:nvSpPr>
          <p:cNvPr id="5" name="TextBox 4"/>
          <p:cNvSpPr txBox="1">
            <a:spLocks noChangeArrowheads="1"/>
          </p:cNvSpPr>
          <p:nvPr/>
        </p:nvSpPr>
        <p:spPr bwMode="auto">
          <a:xfrm>
            <a:off x="323648" y="5339895"/>
            <a:ext cx="5662474"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90204" pitchFamily="34" charset="0"/>
              <a:buChar char="•"/>
              <a:defRPr sz="3200">
                <a:solidFill>
                  <a:schemeClr val="tx1"/>
                </a:solidFill>
                <a:latin typeface="Calibri" charset="0"/>
              </a:defRPr>
            </a:lvl1pPr>
            <a:lvl2pPr marL="742950" indent="-285750">
              <a:spcBef>
                <a:spcPct val="20000"/>
              </a:spcBef>
              <a:buFont typeface="Arial" panose="020B0604020202090204" pitchFamily="34" charset="0"/>
              <a:buChar char="–"/>
              <a:defRPr sz="2800">
                <a:solidFill>
                  <a:schemeClr val="tx1"/>
                </a:solidFill>
                <a:latin typeface="Calibri" charset="0"/>
              </a:defRPr>
            </a:lvl2pPr>
            <a:lvl3pPr marL="1143000" indent="-228600">
              <a:spcBef>
                <a:spcPct val="20000"/>
              </a:spcBef>
              <a:buFont typeface="Arial" panose="020B0604020202090204" pitchFamily="34" charset="0"/>
              <a:buChar char="•"/>
              <a:defRPr sz="2400">
                <a:solidFill>
                  <a:schemeClr val="tx1"/>
                </a:solidFill>
                <a:latin typeface="Calibri" charset="0"/>
              </a:defRPr>
            </a:lvl3pPr>
            <a:lvl4pPr marL="1600200" indent="-228600">
              <a:spcBef>
                <a:spcPct val="20000"/>
              </a:spcBef>
              <a:buFont typeface="Arial" panose="020B0604020202090204" pitchFamily="34" charset="0"/>
              <a:buChar char="–"/>
              <a:defRPr sz="2000">
                <a:solidFill>
                  <a:schemeClr val="tx1"/>
                </a:solidFill>
                <a:latin typeface="Calibri" charset="0"/>
              </a:defRPr>
            </a:lvl4pPr>
            <a:lvl5pPr marL="2057400" indent="-228600">
              <a:spcBef>
                <a:spcPct val="20000"/>
              </a:spcBef>
              <a:buFont typeface="Arial" panose="020B0604020202090204" pitchFamily="34" charset="0"/>
              <a:buChar char="»"/>
              <a:defRPr sz="2000">
                <a:solidFill>
                  <a:schemeClr val="tx1"/>
                </a:solidFill>
                <a:latin typeface="Calibri" charset="0"/>
              </a:defRPr>
            </a:lvl5pPr>
            <a:lvl6pPr marL="2514600" indent="-228600" eaLnBrk="0" fontAlgn="base" hangingPunct="0">
              <a:spcBef>
                <a:spcPct val="20000"/>
              </a:spcBef>
              <a:spcAft>
                <a:spcPct val="0"/>
              </a:spcAft>
              <a:buFont typeface="Arial" panose="020B0604020202090204" pitchFamily="34" charset="0"/>
              <a:buChar char="»"/>
              <a:defRPr sz="2000">
                <a:solidFill>
                  <a:schemeClr val="tx1"/>
                </a:solidFill>
                <a:latin typeface="Calibri" charset="0"/>
              </a:defRPr>
            </a:lvl6pPr>
            <a:lvl7pPr marL="2971800" indent="-228600" eaLnBrk="0" fontAlgn="base" hangingPunct="0">
              <a:spcBef>
                <a:spcPct val="20000"/>
              </a:spcBef>
              <a:spcAft>
                <a:spcPct val="0"/>
              </a:spcAft>
              <a:buFont typeface="Arial" panose="020B0604020202090204" pitchFamily="34" charset="0"/>
              <a:buChar char="»"/>
              <a:defRPr sz="2000">
                <a:solidFill>
                  <a:schemeClr val="tx1"/>
                </a:solidFill>
                <a:latin typeface="Calibri" charset="0"/>
              </a:defRPr>
            </a:lvl7pPr>
            <a:lvl8pPr marL="3429000" indent="-228600" eaLnBrk="0" fontAlgn="base" hangingPunct="0">
              <a:spcBef>
                <a:spcPct val="20000"/>
              </a:spcBef>
              <a:spcAft>
                <a:spcPct val="0"/>
              </a:spcAft>
              <a:buFont typeface="Arial" panose="020B0604020202090204" pitchFamily="34" charset="0"/>
              <a:buChar char="»"/>
              <a:defRPr sz="2000">
                <a:solidFill>
                  <a:schemeClr val="tx1"/>
                </a:solidFill>
                <a:latin typeface="Calibri" charset="0"/>
              </a:defRPr>
            </a:lvl8pPr>
            <a:lvl9pPr marL="3886200" indent="-228600" eaLnBrk="0" fontAlgn="base" hangingPunct="0">
              <a:spcBef>
                <a:spcPct val="20000"/>
              </a:spcBef>
              <a:spcAft>
                <a:spcPct val="0"/>
              </a:spcAft>
              <a:buFont typeface="Arial" panose="020B0604020202090204" pitchFamily="34" charset="0"/>
              <a:buChar char="»"/>
              <a:defRPr sz="2000">
                <a:solidFill>
                  <a:schemeClr val="tx1"/>
                </a:solidFill>
                <a:latin typeface="Calibri" charset="0"/>
              </a:defRPr>
            </a:lvl9pPr>
          </a:lstStyle>
          <a:p>
            <a:pPr>
              <a:spcBef>
                <a:spcPct val="0"/>
              </a:spcBef>
              <a:buNone/>
            </a:pPr>
            <a:r>
              <a:rPr lang="en-US" altLang="zh-CN" sz="2000" dirty="0">
                <a:latin typeface="Arial" panose="020B0604020202090204" pitchFamily="34" charset="0"/>
                <a:ea typeface="Arial Unicode MS" panose="020B0604020202020204" pitchFamily="50" charset="-127"/>
                <a:cs typeface="Arial Unicode MS" panose="020B0604020202020204" pitchFamily="50" charset="-127"/>
              </a:rPr>
              <a:t>3GPP TSG-RAN Meeting #</a:t>
            </a:r>
            <a:r>
              <a:rPr lang="en-US" altLang="zh-CN" sz="2000" dirty="0" smtClean="0">
                <a:latin typeface="Arial" panose="020B0604020202090204" pitchFamily="34" charset="0"/>
                <a:ea typeface="Arial Unicode MS" panose="020B0604020202020204" pitchFamily="50" charset="-127"/>
                <a:cs typeface="Arial Unicode MS" panose="020B0604020202020204" pitchFamily="50" charset="-127"/>
              </a:rPr>
              <a:t>85</a:t>
            </a:r>
            <a:r>
              <a:rPr lang="en-US" altLang="zh-CN" sz="2000" dirty="0">
                <a:latin typeface="Arial" panose="020B0604020202090204" pitchFamily="34" charset="0"/>
                <a:ea typeface="Arial Unicode MS" panose="020B0604020202020204" pitchFamily="50" charset="-127"/>
                <a:cs typeface="Arial Unicode MS" panose="020B0604020202020204" pitchFamily="50" charset="-127"/>
              </a:rPr>
              <a:t>	</a:t>
            </a:r>
            <a:endParaRPr lang="en-US" altLang="zh-CN" sz="2000" dirty="0">
              <a:latin typeface="Arial" panose="020B0604020202090204" pitchFamily="34" charset="0"/>
              <a:ea typeface="Arial Unicode MS" panose="020B0604020202020204" pitchFamily="50" charset="-127"/>
              <a:cs typeface="Arial Unicode MS" panose="020B0604020202020204" pitchFamily="50" charset="-127"/>
            </a:endParaRPr>
          </a:p>
          <a:p>
            <a:pPr>
              <a:spcBef>
                <a:spcPct val="0"/>
              </a:spcBef>
              <a:buNone/>
            </a:pPr>
            <a:r>
              <a:rPr lang="de-DE" sz="2000" dirty="0">
                <a:latin typeface="Arial" panose="020B0604020202090204" pitchFamily="34" charset="0"/>
                <a:ea typeface="Arial Unicode MS" panose="020B0604020202020204" pitchFamily="50" charset="-127"/>
                <a:cs typeface="Arial Unicode MS" panose="020B0604020202020204" pitchFamily="50" charset="-127"/>
              </a:rPr>
              <a:t>Newport Beach, USA, September 16-20, 2019</a:t>
            </a:r>
            <a:endParaRPr lang="de-DE" sz="2000" dirty="0" smtClean="0">
              <a:latin typeface="Arial" panose="020B0604020202090204" pitchFamily="34" charset="0"/>
              <a:ea typeface="Arial Unicode MS" panose="020B0604020202020204" pitchFamily="50" charset="-127"/>
              <a:cs typeface="Arial Unicode MS" panose="020B0604020202020204" pitchFamily="50" charset="-127"/>
            </a:endParaRPr>
          </a:p>
          <a:p>
            <a:pPr>
              <a:spcBef>
                <a:spcPct val="0"/>
              </a:spcBef>
              <a:buNone/>
            </a:pPr>
            <a:r>
              <a:rPr lang="en-US" altLang="ja-JP" sz="2000" dirty="0" smtClean="0">
                <a:latin typeface="Arial" panose="020B0604020202090204" pitchFamily="34" charset="0"/>
                <a:ea typeface="Arial Unicode MS" panose="020B0604020202020204" pitchFamily="50" charset="-127"/>
                <a:cs typeface="Arial Unicode MS" panose="020B0604020202020204" pitchFamily="50" charset="-127"/>
              </a:rPr>
              <a:t>Agenda item: 9.1.5</a:t>
            </a:r>
            <a:endParaRPr lang="ja-JP" altLang="en-US" sz="2000" dirty="0">
              <a:latin typeface="Arial" panose="020B0604020202090204" pitchFamily="34" charset="0"/>
              <a:ea typeface="Arial Unicode MS" panose="020B0604020202020204" pitchFamily="50" charset="-127"/>
              <a:cs typeface="Arial Unicode MS" panose="020B0604020202020204" pitchFamily="50" charset="-127"/>
            </a:endParaRPr>
          </a:p>
        </p:txBody>
      </p:sp>
      <p:sp>
        <p:nvSpPr>
          <p:cNvPr id="4" name="TextBox 3"/>
          <p:cNvSpPr txBox="1"/>
          <p:nvPr/>
        </p:nvSpPr>
        <p:spPr>
          <a:xfrm>
            <a:off x="10497206" y="5985868"/>
            <a:ext cx="1338580" cy="368300"/>
          </a:xfrm>
          <a:prstGeom prst="rect">
            <a:avLst/>
          </a:prstGeom>
          <a:noFill/>
        </p:spPr>
        <p:txBody>
          <a:bodyPr wrap="none" rtlCol="0">
            <a:spAutoFit/>
          </a:bodyPr>
          <a:p>
            <a:r>
              <a:rPr lang="en-GB" b="1" dirty="0" smtClean="0">
                <a:latin typeface="Arial" panose="020B0604020202090204" pitchFamily="34" charset="0"/>
              </a:rPr>
              <a:t>RP-19</a:t>
            </a:r>
            <a:r>
              <a:rPr lang="en-US" altLang="en-GB" b="1" dirty="0" smtClean="0">
                <a:latin typeface="Arial" panose="020B0604020202090204" pitchFamily="34" charset="0"/>
              </a:rPr>
              <a:t>1726</a:t>
            </a:r>
            <a:endParaRPr lang="en-US" altLang="en-GB" b="1" dirty="0" smtClean="0">
              <a:latin typeface="Arial" panose="020B060402020209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
          <p:cNvSpPr txBox="1"/>
          <p:nvPr/>
        </p:nvSpPr>
        <p:spPr>
          <a:xfrm>
            <a:off x="743585" y="390525"/>
            <a:ext cx="10582910" cy="491490"/>
          </a:xfrm>
          <a:prstGeom prst="rect">
            <a:avLst/>
          </a:prstGeom>
          <a:noFill/>
        </p:spPr>
        <p:txBody>
          <a:bodyPr wrap="square" rtlCol="0" anchor="t">
            <a:spAutoFit/>
          </a:bodyPr>
          <a:p>
            <a:r>
              <a:rPr lang="en-US" altLang="en-GB" sz="2500" b="1" dirty="0" smtClean="0">
                <a:latin typeface="Palatino" charset="0"/>
                <a:ea typeface="Heiti SC" panose="02000000000000000000" charset="-122"/>
                <a:sym typeface="+mn-ea"/>
              </a:rPr>
              <a:t>About us</a:t>
            </a:r>
            <a:r>
              <a:rPr lang="en-US" altLang="en-GB" sz="2300" b="1" dirty="0" smtClean="0">
                <a:latin typeface="Palatino" charset="0"/>
                <a:ea typeface="Heiti SC" panose="02000000000000000000" charset="-122"/>
                <a:sym typeface="+mn-ea"/>
              </a:rPr>
              <a:t> -- </a:t>
            </a:r>
            <a:r>
              <a:rPr lang="en-US" altLang="en-GB" sz="2600" b="1" dirty="0" smtClean="0">
                <a:latin typeface="Palatino" charset="0"/>
                <a:ea typeface="Heiti SC" panose="02000000000000000000" charset="-122"/>
                <a:sym typeface="+mn-ea"/>
              </a:rPr>
              <a:t>China Broadcasting Network Co. Ltd</a:t>
            </a:r>
            <a:endParaRPr lang="zh-CN" altLang="en-US" sz="2600" b="1" dirty="0" smtClean="0">
              <a:latin typeface="Palatino" charset="0"/>
              <a:ea typeface="Heiti SC" panose="02000000000000000000" charset="-122"/>
              <a:sym typeface="+mn-ea"/>
            </a:endParaRPr>
          </a:p>
        </p:txBody>
      </p:sp>
      <p:sp>
        <p:nvSpPr>
          <p:cNvPr id="3" name="Text Box 2"/>
          <p:cNvSpPr txBox="1"/>
          <p:nvPr/>
        </p:nvSpPr>
        <p:spPr>
          <a:xfrm>
            <a:off x="690245" y="1682750"/>
            <a:ext cx="10636250" cy="4569460"/>
          </a:xfrm>
          <a:prstGeom prst="rect">
            <a:avLst/>
          </a:prstGeom>
          <a:noFill/>
        </p:spPr>
        <p:txBody>
          <a:bodyPr wrap="square" rtlCol="0" anchor="t">
            <a:spAutoFit/>
          </a:bodyPr>
          <a:p>
            <a:pPr marL="285750" indent="-285750">
              <a:buFont typeface="Wingdings" panose="05000000000000000000" charset="0"/>
              <a:buChar char=""/>
            </a:pPr>
            <a:r>
              <a:rPr lang="en-US" altLang="en-GB" sz="2100" dirty="0" smtClean="0">
                <a:sym typeface="+mn-ea"/>
              </a:rPr>
              <a:t>Chinese s</a:t>
            </a:r>
            <a:r>
              <a:rPr lang="en-GB" sz="2100" dirty="0" smtClean="0">
                <a:sym typeface="+mn-ea"/>
              </a:rPr>
              <a:t>tate</a:t>
            </a:r>
            <a:r>
              <a:rPr lang="en-US" altLang="en-GB" sz="2100" dirty="0" smtClean="0">
                <a:sym typeface="+mn-ea"/>
              </a:rPr>
              <a:t>-</a:t>
            </a:r>
            <a:r>
              <a:rPr lang="en-GB" sz="2100" dirty="0" smtClean="0">
                <a:sym typeface="+mn-ea"/>
              </a:rPr>
              <a:t>owned </a:t>
            </a:r>
            <a:r>
              <a:rPr lang="en-US" altLang="en-GB" sz="2100" dirty="0" smtClean="0">
                <a:sym typeface="+mn-ea"/>
              </a:rPr>
              <a:t>carrier</a:t>
            </a:r>
            <a:r>
              <a:rPr lang="en-GB" sz="2100" dirty="0" smtClean="0">
                <a:sym typeface="+mn-ea"/>
              </a:rPr>
              <a:t>, established in May, 2014</a:t>
            </a:r>
            <a:r>
              <a:rPr lang="en-US" altLang="en-GB" sz="2100" dirty="0" smtClean="0">
                <a:sym typeface="+mn-ea"/>
              </a:rPr>
              <a:t>.</a:t>
            </a:r>
            <a:endParaRPr lang="en-GB" sz="2100" dirty="0" smtClean="0">
              <a:sym typeface="+mn-ea"/>
            </a:endParaRPr>
          </a:p>
          <a:p>
            <a:pPr marL="285750" indent="-285750">
              <a:buFont typeface="Wingdings" panose="05000000000000000000" charset="0"/>
              <a:buChar char=""/>
            </a:pPr>
            <a:endParaRPr lang="en-GB" sz="2100" dirty="0" smtClean="0">
              <a:sym typeface="+mn-ea"/>
            </a:endParaRPr>
          </a:p>
          <a:p>
            <a:pPr marL="285750" indent="-285750">
              <a:buFont typeface="Wingdings" panose="05000000000000000000" charset="0"/>
              <a:buChar char=""/>
            </a:pPr>
            <a:r>
              <a:rPr lang="en-US" altLang="en-GB" sz="2100" dirty="0" smtClean="0">
                <a:sym typeface="+mn-ea"/>
              </a:rPr>
              <a:t>Granted 5G license by Chinese government in June 6, 2019. One of the four 5G carriers in China.</a:t>
            </a:r>
            <a:endParaRPr lang="en-US" altLang="en-GB" sz="2100" dirty="0" smtClean="0">
              <a:sym typeface="+mn-ea"/>
            </a:endParaRPr>
          </a:p>
          <a:p>
            <a:pPr marL="285750" indent="-285750">
              <a:buFont typeface="Wingdings" panose="05000000000000000000" charset="0"/>
              <a:buChar char=""/>
            </a:pPr>
            <a:endParaRPr lang="en-US" altLang="en-GB" sz="2100" dirty="0" smtClean="0">
              <a:sym typeface="+mn-ea"/>
            </a:endParaRPr>
          </a:p>
          <a:p>
            <a:pPr marL="285750" indent="-285750">
              <a:buFont typeface="Wingdings" panose="05000000000000000000" charset="0"/>
              <a:buChar char=""/>
            </a:pPr>
            <a:r>
              <a:rPr lang="en-US" altLang="en-GB" sz="2100" dirty="0" smtClean="0">
                <a:sym typeface="+mn-ea"/>
              </a:rPr>
              <a:t>The sole network operator in China authorized by the government to operate nationwide cable TV network providing cable TV, mobile, fixed broadband, satellite communication services as well as providing video program content integration and distribution services. </a:t>
            </a:r>
            <a:endParaRPr lang="en-US" altLang="en-GB" sz="2100" dirty="0" smtClean="0">
              <a:sym typeface="+mn-ea"/>
            </a:endParaRPr>
          </a:p>
          <a:p>
            <a:pPr marL="285750" indent="-285750">
              <a:buFont typeface="Wingdings" panose="05000000000000000000" charset="0"/>
              <a:buChar char=""/>
            </a:pPr>
            <a:endParaRPr lang="en-US" altLang="en-GB" sz="2100" dirty="0" smtClean="0">
              <a:sym typeface="+mn-ea"/>
            </a:endParaRPr>
          </a:p>
          <a:p>
            <a:pPr marL="285750" indent="-285750">
              <a:buFont typeface="Wingdings" panose="05000000000000000000" charset="0"/>
              <a:buChar char=""/>
            </a:pPr>
            <a:r>
              <a:rPr lang="en-US" altLang="en-GB" sz="2100" dirty="0" smtClean="0">
                <a:sym typeface="+mn-ea"/>
              </a:rPr>
              <a:t>CBN has over 40,000 kilometers backbone optical network resources, which connect with 31 provinces in China, reach over 250 million households with cable TV services and 50 million households with broadband access services.</a:t>
            </a:r>
            <a:endParaRPr lang="en-US" altLang="en-GB" dirty="0" smtClean="0">
              <a:sym typeface="+mn-ea"/>
            </a:endParaRPr>
          </a:p>
          <a:p>
            <a:pPr indent="0">
              <a:buFont typeface="Wingdings" panose="05000000000000000000" charset="0"/>
              <a:buNone/>
            </a:pPr>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
          <p:cNvSpPr txBox="1"/>
          <p:nvPr/>
        </p:nvSpPr>
        <p:spPr>
          <a:xfrm>
            <a:off x="743585" y="401955"/>
            <a:ext cx="10582910" cy="491490"/>
          </a:xfrm>
          <a:prstGeom prst="rect">
            <a:avLst/>
          </a:prstGeom>
          <a:noFill/>
        </p:spPr>
        <p:txBody>
          <a:bodyPr wrap="square" rtlCol="0" anchor="t">
            <a:spAutoFit/>
          </a:bodyPr>
          <a:p>
            <a:r>
              <a:rPr lang="en-US" altLang="en-GB" sz="2600" b="1" dirty="0" smtClean="0">
                <a:latin typeface="Palatino" charset="0"/>
                <a:ea typeface="Heiti SC" panose="02000000000000000000" charset="-122"/>
                <a:sym typeface="+mn-ea"/>
              </a:rPr>
              <a:t>Motivation for adding wider CBW in NR band n28</a:t>
            </a:r>
            <a:endParaRPr lang="en-US" altLang="en-GB" sz="2600" b="1" dirty="0" smtClean="0">
              <a:latin typeface="Palatino" charset="0"/>
              <a:ea typeface="Heiti SC" panose="02000000000000000000" charset="-122"/>
              <a:sym typeface="+mn-ea"/>
            </a:endParaRPr>
          </a:p>
        </p:txBody>
      </p:sp>
      <p:sp>
        <p:nvSpPr>
          <p:cNvPr id="4" name="Content Placeholder 3"/>
          <p:cNvSpPr>
            <a:spLocks noGrp="1"/>
          </p:cNvSpPr>
          <p:nvPr>
            <p:ph idx="1"/>
          </p:nvPr>
        </p:nvSpPr>
        <p:spPr>
          <a:xfrm>
            <a:off x="743585" y="1651635"/>
            <a:ext cx="10207625" cy="4330700"/>
          </a:xfrm>
        </p:spPr>
        <p:txBody>
          <a:bodyPr>
            <a:normAutofit fontScale="90000" lnSpcReduction="20000"/>
          </a:bodyPr>
          <a:p>
            <a:pPr hangingPunct="0">
              <a:lnSpc>
                <a:spcPct val="120000"/>
              </a:lnSpc>
              <a:buFont typeface="Wingdings" panose="05000000000000000000" charset="0"/>
              <a:buChar char=""/>
            </a:pPr>
            <a:r>
              <a:rPr lang="en-GB" altLang="zh-CN" sz="2100" dirty="0" smtClean="0">
                <a:solidFill>
                  <a:schemeClr val="tx1"/>
                </a:solidFill>
                <a:uFillTx/>
              </a:rPr>
              <a:t>CBN is one of </a:t>
            </a:r>
            <a:r>
              <a:rPr lang="en-US" altLang="zh-CN" sz="2100" dirty="0" smtClean="0">
                <a:solidFill>
                  <a:schemeClr val="tx1"/>
                </a:solidFill>
                <a:uFillTx/>
              </a:rPr>
              <a:t>the </a:t>
            </a:r>
            <a:r>
              <a:rPr lang="en-GB" altLang="zh-CN" sz="2100" dirty="0" smtClean="0">
                <a:solidFill>
                  <a:schemeClr val="tx1"/>
                </a:solidFill>
                <a:uFillTx/>
              </a:rPr>
              <a:t>four mobile network operators in China</a:t>
            </a:r>
            <a:r>
              <a:rPr lang="en-US" altLang="en-GB" sz="2100" dirty="0" smtClean="0">
                <a:solidFill>
                  <a:schemeClr val="tx1"/>
                </a:solidFill>
                <a:uFillTx/>
              </a:rPr>
              <a:t>,</a:t>
            </a:r>
            <a:r>
              <a:rPr lang="en-GB" altLang="zh-CN" sz="2100" dirty="0" smtClean="0">
                <a:solidFill>
                  <a:schemeClr val="tx1"/>
                </a:solidFill>
                <a:uFillTx/>
              </a:rPr>
              <a:t> </a:t>
            </a:r>
            <a:r>
              <a:rPr lang="en-US" altLang="en-GB" sz="2100" dirty="0" smtClean="0">
                <a:solidFill>
                  <a:schemeClr val="tx1"/>
                </a:solidFill>
                <a:uFillTx/>
              </a:rPr>
              <a:t>and the only operator supervised by National Radio and Television Administration (NRTA). </a:t>
            </a:r>
            <a:endParaRPr lang="en-US" altLang="en-GB" sz="2100" dirty="0" smtClean="0">
              <a:solidFill>
                <a:schemeClr val="tx1"/>
              </a:solidFill>
              <a:uFillTx/>
            </a:endParaRPr>
          </a:p>
          <a:p>
            <a:pPr hangingPunct="0">
              <a:lnSpc>
                <a:spcPct val="120000"/>
              </a:lnSpc>
              <a:buFont typeface="Wingdings" panose="05000000000000000000" charset="0"/>
              <a:buChar char=""/>
            </a:pPr>
            <a:endParaRPr lang="en-US" altLang="en-GB" sz="2100" dirty="0" smtClean="0">
              <a:solidFill>
                <a:schemeClr val="tx1"/>
              </a:solidFill>
              <a:uFillTx/>
            </a:endParaRPr>
          </a:p>
          <a:p>
            <a:pPr hangingPunct="0">
              <a:lnSpc>
                <a:spcPct val="120000"/>
              </a:lnSpc>
              <a:buFont typeface="Wingdings" panose="05000000000000000000" charset="0"/>
              <a:buChar char=""/>
            </a:pPr>
            <a:r>
              <a:rPr lang="en-US" altLang="en-GB" sz="2100" dirty="0" smtClean="0">
                <a:solidFill>
                  <a:schemeClr val="tx1"/>
                </a:solidFill>
                <a:uFillTx/>
              </a:rPr>
              <a:t>700MHz spectrum in China was allocated by NRTA for digital terrestrial broadcasting and now ready for 5G spectrum refarming.</a:t>
            </a:r>
            <a:endParaRPr lang="en-US" altLang="en-GB" sz="2100" dirty="0" smtClean="0">
              <a:solidFill>
                <a:schemeClr val="tx1"/>
              </a:solidFill>
              <a:uFillTx/>
            </a:endParaRPr>
          </a:p>
          <a:p>
            <a:pPr hangingPunct="0">
              <a:lnSpc>
                <a:spcPct val="120000"/>
              </a:lnSpc>
              <a:buFont typeface="Wingdings" panose="05000000000000000000" charset="0"/>
              <a:buChar char=""/>
            </a:pPr>
            <a:endParaRPr lang="en-US" altLang="en-GB" sz="2100" dirty="0" smtClean="0">
              <a:solidFill>
                <a:schemeClr val="tx1"/>
              </a:solidFill>
              <a:uFillTx/>
            </a:endParaRPr>
          </a:p>
          <a:p>
            <a:pPr hangingPunct="0">
              <a:lnSpc>
                <a:spcPct val="120000"/>
              </a:lnSpc>
              <a:buFont typeface="Wingdings" panose="05000000000000000000" charset="0"/>
              <a:buChar char=""/>
            </a:pPr>
            <a:r>
              <a:rPr lang="en-GB" altLang="zh-CN" sz="2100" dirty="0" smtClean="0">
                <a:solidFill>
                  <a:schemeClr val="tx1"/>
                </a:solidFill>
                <a:uFillTx/>
              </a:rPr>
              <a:t>Chin</a:t>
            </a:r>
            <a:r>
              <a:rPr lang="en-US" altLang="en-GB" sz="2100" dirty="0" smtClean="0">
                <a:solidFill>
                  <a:schemeClr val="tx1"/>
                </a:solidFill>
                <a:uFillTx/>
              </a:rPr>
              <a:t>ese</a:t>
            </a:r>
            <a:r>
              <a:rPr lang="en-GB" altLang="zh-CN" sz="2100" dirty="0" smtClean="0">
                <a:solidFill>
                  <a:schemeClr val="tx1"/>
                </a:solidFill>
                <a:uFillTx/>
              </a:rPr>
              <a:t> government authorize</a:t>
            </a:r>
            <a:r>
              <a:rPr lang="en-US" altLang="en-GB" sz="2100" dirty="0" smtClean="0">
                <a:solidFill>
                  <a:schemeClr val="tx1"/>
                </a:solidFill>
                <a:uFillTx/>
              </a:rPr>
              <a:t>s</a:t>
            </a:r>
            <a:r>
              <a:rPr lang="en-GB" altLang="zh-CN" sz="2100" dirty="0" smtClean="0">
                <a:solidFill>
                  <a:schemeClr val="tx1"/>
                </a:solidFill>
                <a:uFillTx/>
              </a:rPr>
              <a:t> CBN to operate </a:t>
            </a:r>
            <a:r>
              <a:rPr lang="en-US" altLang="en-GB" sz="2100" dirty="0" smtClean="0">
                <a:solidFill>
                  <a:schemeClr val="tx1"/>
                </a:solidFill>
                <a:uFillTx/>
              </a:rPr>
              <a:t>5G network on</a:t>
            </a:r>
            <a:r>
              <a:rPr lang="en-US" altLang="zh-CN" sz="2100" dirty="0" smtClean="0">
                <a:solidFill>
                  <a:schemeClr val="tx1"/>
                </a:solidFill>
                <a:uFillTx/>
              </a:rPr>
              <a:t> 700MHz frequency band. 60MHz in band n28 (UL 703-733MHz, DL 758-788MHz) has been granted as well as 60MHz from 4900MHz to 4960MHz. More 700MHz and other spectrum resource is scheduled to be granted to CBN.</a:t>
            </a:r>
            <a:endParaRPr lang="en-US" altLang="zh-CN" sz="2100" dirty="0" smtClean="0">
              <a:solidFill>
                <a:schemeClr val="tx1"/>
              </a:solidFill>
              <a:uFillTx/>
            </a:endParaRPr>
          </a:p>
          <a:p>
            <a:pPr hangingPunct="0">
              <a:lnSpc>
                <a:spcPct val="120000"/>
              </a:lnSpc>
              <a:buFont typeface="Wingdings" panose="05000000000000000000" charset="0"/>
              <a:buChar char=""/>
            </a:pPr>
            <a:endParaRPr lang="en-GB" sz="2100" dirty="0">
              <a:solidFill>
                <a:schemeClr val="tx1"/>
              </a:solidFill>
              <a:uFillTx/>
            </a:endParaRPr>
          </a:p>
          <a:p>
            <a:pPr hangingPunct="0">
              <a:lnSpc>
                <a:spcPct val="120000"/>
              </a:lnSpc>
              <a:buFont typeface="Wingdings" panose="05000000000000000000" charset="0"/>
              <a:buChar char=""/>
            </a:pPr>
            <a:r>
              <a:rPr lang="en-US" altLang="en-GB" sz="2100" dirty="0">
                <a:solidFill>
                  <a:schemeClr val="tx1"/>
                </a:solidFill>
                <a:uFillTx/>
              </a:rPr>
              <a:t>CBN stand-alone 5G network will be constructed starting as soon as Q4, 2019.</a:t>
            </a:r>
            <a:endParaRPr lang="en-US" altLang="en-GB" sz="2100" dirty="0">
              <a:solidFill>
                <a:schemeClr val="tx1"/>
              </a:solidFill>
              <a:uFillTx/>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
          <p:cNvSpPr txBox="1"/>
          <p:nvPr/>
        </p:nvSpPr>
        <p:spPr>
          <a:xfrm>
            <a:off x="743585" y="401955"/>
            <a:ext cx="10582910" cy="491490"/>
          </a:xfrm>
          <a:prstGeom prst="rect">
            <a:avLst/>
          </a:prstGeom>
          <a:noFill/>
        </p:spPr>
        <p:txBody>
          <a:bodyPr wrap="square" rtlCol="0" anchor="t">
            <a:spAutoFit/>
          </a:bodyPr>
          <a:p>
            <a:r>
              <a:rPr lang="en-US" altLang="en-GB" sz="2600" b="1" dirty="0" smtClean="0">
                <a:latin typeface="Palatino" charset="0"/>
                <a:ea typeface="Heiti SC" panose="02000000000000000000" charset="-122"/>
                <a:sym typeface="+mn-ea"/>
              </a:rPr>
              <a:t>Motivation for adding wider CBW in NR band n28</a:t>
            </a:r>
            <a:endParaRPr lang="en-US" altLang="en-GB" sz="2600" b="1" dirty="0" smtClean="0">
              <a:latin typeface="Palatino" charset="0"/>
              <a:ea typeface="Heiti SC" panose="02000000000000000000" charset="-122"/>
              <a:sym typeface="+mn-ea"/>
            </a:endParaRPr>
          </a:p>
        </p:txBody>
      </p:sp>
      <p:sp>
        <p:nvSpPr>
          <p:cNvPr id="4" name="Content Placeholder 3"/>
          <p:cNvSpPr>
            <a:spLocks noGrp="1"/>
          </p:cNvSpPr>
          <p:nvPr>
            <p:ph idx="1"/>
          </p:nvPr>
        </p:nvSpPr>
        <p:spPr>
          <a:xfrm>
            <a:off x="578485" y="1301115"/>
            <a:ext cx="10274935" cy="4889500"/>
          </a:xfrm>
        </p:spPr>
        <p:txBody>
          <a:bodyPr>
            <a:normAutofit/>
          </a:bodyPr>
          <a:p>
            <a:pPr marL="0" indent="0" hangingPunct="0">
              <a:lnSpc>
                <a:spcPct val="120000"/>
              </a:lnSpc>
              <a:buFont typeface="Wingdings" panose="05000000000000000000" charset="0"/>
              <a:buNone/>
            </a:pPr>
            <a:endParaRPr lang="en-US" altLang="zh-CN" sz="2100" dirty="0" smtClean="0"/>
          </a:p>
          <a:p>
            <a:pPr hangingPunct="0">
              <a:lnSpc>
                <a:spcPct val="120000"/>
              </a:lnSpc>
              <a:buFont typeface="Wingdings" panose="05000000000000000000" charset="0"/>
              <a:buChar char=""/>
            </a:pPr>
            <a:r>
              <a:rPr lang="en-US" altLang="zh-CN" sz="2100" dirty="0" smtClean="0"/>
              <a:t>In addition to regular telco services, CBN will focus on the multimedia operation and services (focus on family customers as well as individual customers).</a:t>
            </a:r>
            <a:endParaRPr lang="en-US" altLang="zh-CN" sz="2100" dirty="0" smtClean="0"/>
          </a:p>
          <a:p>
            <a:pPr marL="146050" indent="-170815" fontAlgn="auto" hangingPunct="0">
              <a:lnSpc>
                <a:spcPct val="60000"/>
              </a:lnSpc>
              <a:buFont typeface="Wingdings" panose="05000000000000000000" charset="0"/>
              <a:buChar char=""/>
              <a:extLst>
                <a:ext uri="{35155182-B16C-46BC-9424-99874614C6A1}">
                  <wpsdc:indentchars xmlns:wpsdc="http://www.wps.cn/officeDocument/2017/drawingmlCustomData" val="-64" checksum="748320245"/>
                  <wpsdc:marlchars xmlns:wpsdc="http://www.wps.cn/officeDocument/2017/drawingmlCustomData" val="64" checksum="1107311110"/>
                </a:ext>
              </a:extLst>
            </a:pPr>
            <a:endParaRPr lang="en-GB" altLang="zh-CN" sz="2100" dirty="0" smtClean="0"/>
          </a:p>
          <a:p>
            <a:pPr hangingPunct="0">
              <a:lnSpc>
                <a:spcPct val="120000"/>
              </a:lnSpc>
              <a:buFont typeface="Wingdings" panose="05000000000000000000" charset="0"/>
              <a:buChar char=""/>
            </a:pPr>
            <a:r>
              <a:rPr lang="en-GB" sz="2100" dirty="0" smtClean="0"/>
              <a:t>There is strong demand for wider channel bandwidth in band n28 in order to meet market requirements </a:t>
            </a:r>
            <a:r>
              <a:rPr lang="en-US" altLang="en-GB" sz="2100" dirty="0" smtClean="0"/>
              <a:t>especially for multimedia services</a:t>
            </a:r>
            <a:r>
              <a:rPr lang="en-GB" sz="2100" dirty="0" smtClean="0"/>
              <a:t>. Existing maximum CBW for n28 is </a:t>
            </a:r>
            <a:r>
              <a:rPr lang="en-GB" altLang="zh-CN" sz="2100" dirty="0" smtClean="0"/>
              <a:t>20MHz, which </a:t>
            </a:r>
            <a:r>
              <a:rPr lang="en-GB" sz="2100" dirty="0" smtClean="0"/>
              <a:t>is insufficient.</a:t>
            </a:r>
            <a:endParaRPr lang="en-GB" sz="2100" dirty="0" smtClean="0"/>
          </a:p>
          <a:p>
            <a:pPr marL="146050" indent="-170815" fontAlgn="auto" hangingPunct="0">
              <a:lnSpc>
                <a:spcPct val="60000"/>
              </a:lnSpc>
              <a:buFont typeface="Wingdings" panose="05000000000000000000" charset="0"/>
              <a:buChar char=""/>
              <a:extLst>
                <a:ext uri="{35155182-B16C-46BC-9424-99874614C6A1}">
                  <wpsdc:indentchars xmlns:wpsdc="http://www.wps.cn/officeDocument/2017/drawingmlCustomData" val="-64" checksum="748320245"/>
                  <wpsdc:marlchars xmlns:wpsdc="http://www.wps.cn/officeDocument/2017/drawingmlCustomData" val="64" checksum="1107311110"/>
                </a:ext>
              </a:extLst>
            </a:pPr>
            <a:endParaRPr lang="en-GB" sz="2100" dirty="0" smtClean="0"/>
          </a:p>
          <a:p>
            <a:pPr hangingPunct="0">
              <a:lnSpc>
                <a:spcPct val="120000"/>
              </a:lnSpc>
              <a:buFont typeface="Wingdings" panose="05000000000000000000" charset="0"/>
              <a:buChar char=""/>
            </a:pPr>
            <a:r>
              <a:rPr lang="en-US" sz="2100" dirty="0" smtClean="0"/>
              <a:t>According to current UE and BS implementation, it is feasible to introduce wider CBW </a:t>
            </a:r>
            <a:r>
              <a:rPr lang="en-US" sz="2100" smtClean="0"/>
              <a:t>for band n28</a:t>
            </a:r>
            <a:r>
              <a:rPr lang="en-US" sz="2100" dirty="0" smtClean="0"/>
              <a:t>.</a:t>
            </a:r>
            <a:endParaRPr lang="en-GB" sz="21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
          <p:cNvSpPr txBox="1"/>
          <p:nvPr/>
        </p:nvSpPr>
        <p:spPr>
          <a:xfrm>
            <a:off x="743585" y="294005"/>
            <a:ext cx="8665210" cy="891540"/>
          </a:xfrm>
          <a:prstGeom prst="rect">
            <a:avLst/>
          </a:prstGeom>
          <a:noFill/>
        </p:spPr>
        <p:txBody>
          <a:bodyPr wrap="square" rtlCol="0" anchor="t">
            <a:spAutoFit/>
          </a:bodyPr>
          <a:p>
            <a:r>
              <a:rPr lang="en-US" altLang="en-GB" sz="2600" b="1" dirty="0" smtClean="0">
                <a:latin typeface="Palatino" charset="0"/>
                <a:ea typeface="Heiti SC" panose="02000000000000000000" charset="-122"/>
                <a:sym typeface="+mn-ea"/>
              </a:rPr>
              <a:t>30MHz UE channel bandwidth used to lowermost and uppermost channels in band n28</a:t>
            </a:r>
            <a:endParaRPr lang="en-US" altLang="en-GB" sz="2600" b="1" dirty="0" smtClean="0">
              <a:latin typeface="Palatino" charset="0"/>
              <a:ea typeface="Heiti SC" panose="02000000000000000000" charset="-122"/>
              <a:sym typeface="+mn-ea"/>
            </a:endParaRPr>
          </a:p>
        </p:txBody>
      </p:sp>
      <p:pic>
        <p:nvPicPr>
          <p:cNvPr id="3" name="Picture 2" descr="30MHz scheme"/>
          <p:cNvPicPr>
            <a:picLocks noChangeAspect="1"/>
          </p:cNvPicPr>
          <p:nvPr/>
        </p:nvPicPr>
        <p:blipFill>
          <a:blip r:embed="rId1"/>
          <a:stretch>
            <a:fillRect/>
          </a:stretch>
        </p:blipFill>
        <p:spPr>
          <a:xfrm>
            <a:off x="424815" y="2765425"/>
            <a:ext cx="11342370" cy="3358515"/>
          </a:xfrm>
          <a:prstGeom prst="rect">
            <a:avLst/>
          </a:prstGeom>
        </p:spPr>
      </p:pic>
      <p:sp>
        <p:nvSpPr>
          <p:cNvPr id="5" name="Text Box 4"/>
          <p:cNvSpPr txBox="1"/>
          <p:nvPr/>
        </p:nvSpPr>
        <p:spPr>
          <a:xfrm>
            <a:off x="743585" y="1945005"/>
            <a:ext cx="9771380" cy="414020"/>
          </a:xfrm>
          <a:prstGeom prst="rect">
            <a:avLst/>
          </a:prstGeom>
          <a:noFill/>
        </p:spPr>
        <p:txBody>
          <a:bodyPr wrap="none" rtlCol="0" anchor="t">
            <a:spAutoFit/>
          </a:bodyPr>
          <a:p>
            <a:pPr marL="285750" indent="-285750">
              <a:buFont typeface="Wingdings" panose="05000000000000000000" charset="0"/>
              <a:buChar char=""/>
            </a:pPr>
            <a:r>
              <a:rPr lang="en-US" sz="2100" dirty="0" smtClean="0">
                <a:sym typeface="+mn-ea"/>
              </a:rPr>
              <a:t>Current UE implementation is feasible to introduce 30MHz CBW </a:t>
            </a:r>
            <a:r>
              <a:rPr lang="en-US" sz="2100" smtClean="0">
                <a:sym typeface="+mn-ea"/>
              </a:rPr>
              <a:t>for band n28.</a:t>
            </a:r>
            <a:endParaRPr lang="en-US" sz="21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 Box 1"/>
          <p:cNvSpPr txBox="1"/>
          <p:nvPr/>
        </p:nvSpPr>
        <p:spPr>
          <a:xfrm>
            <a:off x="743585" y="390525"/>
            <a:ext cx="10582910" cy="491490"/>
          </a:xfrm>
          <a:prstGeom prst="rect">
            <a:avLst/>
          </a:prstGeom>
          <a:noFill/>
        </p:spPr>
        <p:txBody>
          <a:bodyPr wrap="square" rtlCol="0" anchor="t">
            <a:spAutoFit/>
          </a:bodyPr>
          <a:p>
            <a:r>
              <a:rPr lang="en-US" altLang="zh-CN" sz="2600" b="1" dirty="0" smtClean="0">
                <a:latin typeface="Palatino" charset="0"/>
                <a:ea typeface="Heiti SC" panose="02000000000000000000" charset="-122"/>
                <a:sym typeface="+mn-ea"/>
              </a:rPr>
              <a:t>Objective of the new WI (RP-191675)</a:t>
            </a:r>
            <a:endParaRPr lang="en-US" altLang="zh-CN" sz="2600" b="1" dirty="0" smtClean="0">
              <a:latin typeface="Palatino" charset="0"/>
              <a:ea typeface="Heiti SC" panose="02000000000000000000" charset="-122"/>
              <a:sym typeface="+mn-ea"/>
            </a:endParaRPr>
          </a:p>
        </p:txBody>
      </p:sp>
      <p:sp>
        <p:nvSpPr>
          <p:cNvPr id="4" name="Content Placeholder 3"/>
          <p:cNvSpPr>
            <a:spLocks noGrp="1"/>
          </p:cNvSpPr>
          <p:nvPr>
            <p:ph idx="1"/>
          </p:nvPr>
        </p:nvSpPr>
        <p:spPr>
          <a:xfrm>
            <a:off x="642620" y="911860"/>
            <a:ext cx="9916160" cy="4612005"/>
          </a:xfrm>
        </p:spPr>
        <p:txBody>
          <a:bodyPr>
            <a:normAutofit lnSpcReduction="10000"/>
          </a:bodyPr>
          <a:p>
            <a:pPr marL="0" indent="0" hangingPunct="0">
              <a:lnSpc>
                <a:spcPct val="120000"/>
              </a:lnSpc>
              <a:buFont typeface="Wingdings" panose="05000000000000000000" charset="0"/>
              <a:buNone/>
            </a:pPr>
            <a:endParaRPr lang="en-US" altLang="zh-CN" sz="2100" dirty="0" smtClean="0"/>
          </a:p>
          <a:p>
            <a:pPr hangingPunct="0">
              <a:lnSpc>
                <a:spcPct val="120000"/>
              </a:lnSpc>
              <a:buFont typeface="Wingdings" panose="05000000000000000000" charset="0"/>
              <a:buChar char=""/>
            </a:pPr>
            <a:r>
              <a:rPr lang="en-US" altLang="zh-CN" sz="2100" dirty="0" smtClean="0"/>
              <a:t>Introduce 30MHz and 40MHz BS channel bandwidth.</a:t>
            </a:r>
            <a:endParaRPr lang="en-US" altLang="zh-CN" sz="2100" dirty="0" smtClean="0"/>
          </a:p>
          <a:p>
            <a:pPr marL="146050" indent="-170815" fontAlgn="auto" hangingPunct="0">
              <a:lnSpc>
                <a:spcPct val="20000"/>
              </a:lnSpc>
              <a:buFont typeface="Wingdings" panose="05000000000000000000" charset="0"/>
              <a:buChar char=""/>
              <a:extLst>
                <a:ext uri="{35155182-B16C-46BC-9424-99874614C6A1}">
                  <wpsdc:indentchars xmlns:wpsdc="http://www.wps.cn/officeDocument/2017/drawingmlCustomData" val="-64" checksum="748320245"/>
                  <wpsdc:marlchars xmlns:wpsdc="http://www.wps.cn/officeDocument/2017/drawingmlCustomData" val="64" checksum="1107311110"/>
                </a:ext>
              </a:extLst>
            </a:pPr>
            <a:endParaRPr lang="en-GB" altLang="zh-CN" sz="2100" dirty="0" smtClean="0"/>
          </a:p>
          <a:p>
            <a:pPr hangingPunct="0">
              <a:lnSpc>
                <a:spcPct val="120000"/>
              </a:lnSpc>
              <a:buFont typeface="Wingdings" panose="05000000000000000000" charset="0"/>
              <a:buChar char=""/>
            </a:pPr>
            <a:r>
              <a:rPr lang="en-GB" sz="2100" dirty="0" smtClean="0"/>
              <a:t>Introduce 30MHz UE channel bandwidth. </a:t>
            </a:r>
            <a:endParaRPr lang="en-GB" sz="2100" dirty="0" smtClean="0"/>
          </a:p>
          <a:p>
            <a:pPr marL="0" indent="0" hangingPunct="0">
              <a:lnSpc>
                <a:spcPct val="120000"/>
              </a:lnSpc>
              <a:buFont typeface="Wingdings" panose="05000000000000000000" charset="0"/>
              <a:buNone/>
            </a:pPr>
            <a:r>
              <a:rPr lang="en-GB" sz="2100" dirty="0" smtClean="0"/>
              <a:t>   Note: Used only to lowermost and uppermost channels in band n28.</a:t>
            </a:r>
            <a:endParaRPr lang="en-GB" sz="2100" dirty="0" smtClean="0"/>
          </a:p>
          <a:p>
            <a:pPr marL="0" indent="0" fontAlgn="auto" hangingPunct="0">
              <a:lnSpc>
                <a:spcPct val="20000"/>
              </a:lnSpc>
              <a:buFont typeface="Wingdings" panose="05000000000000000000" charset="0"/>
              <a:buNone/>
            </a:pPr>
            <a:endParaRPr lang="en-GB" sz="2100" dirty="0" smtClean="0"/>
          </a:p>
          <a:p>
            <a:pPr hangingPunct="0">
              <a:lnSpc>
                <a:spcPct val="120000"/>
              </a:lnSpc>
              <a:buFont typeface="Wingdings" panose="05000000000000000000" charset="0"/>
              <a:buChar char=""/>
            </a:pPr>
            <a:r>
              <a:rPr lang="en-US" sz="2100" smtClean="0"/>
              <a:t>Specify UE RF requirements if necessary, including the consideration of MPR/A-MPR and RENSENS to address the potential impact of 30MHz channel bandwidths on RF requirements.</a:t>
            </a:r>
            <a:endParaRPr lang="en-US" sz="2100" smtClean="0"/>
          </a:p>
          <a:p>
            <a:pPr marL="146050" indent="-170815" fontAlgn="auto" hangingPunct="0">
              <a:lnSpc>
                <a:spcPct val="20000"/>
              </a:lnSpc>
              <a:buFont typeface="Wingdings" panose="05000000000000000000" charset="0"/>
              <a:buChar char=""/>
              <a:extLst>
                <a:ext uri="{35155182-B16C-46BC-9424-99874614C6A1}">
                  <wpsdc:indentchars xmlns:wpsdc="http://www.wps.cn/officeDocument/2017/drawingmlCustomData" val="-64" checksum="748320245"/>
                  <wpsdc:marlchars xmlns:wpsdc="http://www.wps.cn/officeDocument/2017/drawingmlCustomData" val="64" checksum="1107311110"/>
                </a:ext>
              </a:extLst>
            </a:pPr>
            <a:endParaRPr lang="en-US" sz="2100" smtClean="0"/>
          </a:p>
          <a:p>
            <a:pPr hangingPunct="0">
              <a:lnSpc>
                <a:spcPct val="120000"/>
              </a:lnSpc>
              <a:buFont typeface="Wingdings" panose="05000000000000000000" charset="0"/>
              <a:buChar char=""/>
            </a:pPr>
            <a:r>
              <a:rPr lang="en-US" sz="2100" smtClean="0"/>
              <a:t>Enable UE support of 30MHz channel bandwidth in Rel-15 in a release independent manner.</a:t>
            </a:r>
            <a:endParaRPr lang="en-US" sz="2100" smtClean="0"/>
          </a:p>
        </p:txBody>
      </p:sp>
      <p:sp>
        <p:nvSpPr>
          <p:cNvPr id="100" name="Text Box 99"/>
          <p:cNvSpPr txBox="1"/>
          <p:nvPr/>
        </p:nvSpPr>
        <p:spPr>
          <a:xfrm>
            <a:off x="898525" y="5755640"/>
            <a:ext cx="9359265" cy="383540"/>
          </a:xfrm>
          <a:prstGeom prst="rect">
            <a:avLst/>
          </a:prstGeom>
          <a:noFill/>
          <a:ln w="9525">
            <a:noFill/>
          </a:ln>
        </p:spPr>
        <p:txBody>
          <a:bodyPr wrap="square">
            <a:spAutoFit/>
          </a:bodyPr>
          <a:p>
            <a:pPr marL="0" indent="0"/>
            <a:r>
              <a:rPr sz="1900" b="0" u="sng">
                <a:solidFill>
                  <a:schemeClr val="tx2"/>
                </a:solidFill>
                <a:latin typeface="Times New Roman" panose="02020503050405090304" charset="0"/>
                <a:cs typeface="Times New Roman" panose="02020503050405090304" charset="0"/>
              </a:rPr>
              <a:t>RP-19</a:t>
            </a:r>
            <a:r>
              <a:rPr lang="en-US" sz="1900" b="0" u="sng">
                <a:solidFill>
                  <a:schemeClr val="tx2"/>
                </a:solidFill>
                <a:latin typeface="Times New Roman" panose="02020503050405090304" charset="0"/>
                <a:cs typeface="Times New Roman" panose="02020503050405090304" charset="0"/>
              </a:rPr>
              <a:t>1675</a:t>
            </a:r>
            <a:r>
              <a:rPr sz="1900" b="0" u="sng">
                <a:solidFill>
                  <a:schemeClr val="tx2"/>
                </a:solidFill>
                <a:latin typeface="Times New Roman" panose="02020503050405090304" charset="0"/>
                <a:cs typeface="Times New Roman" panose="02020503050405090304" charset="0"/>
              </a:rPr>
              <a:t>, "New WI proposal: </a:t>
            </a:r>
            <a:r>
              <a:rPr lang="en-US" sz="1900" b="0" u="sng">
                <a:solidFill>
                  <a:schemeClr val="tx2"/>
                </a:solidFill>
                <a:latin typeface="Times New Roman" panose="02020503050405090304" charset="0"/>
                <a:cs typeface="Times New Roman" panose="02020503050405090304" charset="0"/>
              </a:rPr>
              <a:t>A</a:t>
            </a:r>
            <a:r>
              <a:rPr sz="1900" b="0" u="sng">
                <a:solidFill>
                  <a:schemeClr val="tx2"/>
                </a:solidFill>
                <a:latin typeface="Times New Roman" panose="02020503050405090304" charset="0"/>
                <a:cs typeface="Times New Roman" panose="02020503050405090304" charset="0"/>
              </a:rPr>
              <a:t>ddition of wider channel bandwidth in NR band n28"</a:t>
            </a:r>
            <a:endParaRPr lang="en-US" sz="1900" b="0" u="sng">
              <a:solidFill>
                <a:schemeClr val="tx2"/>
              </a:solidFill>
              <a:latin typeface="Times New Roman" panose="02020503050405090304" charset="0"/>
              <a:cs typeface="Times New Roman" panose="02020503050405090304" charset="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2689</Words>
  <Application>WPS Presentation</Application>
  <PresentationFormat>Widescreen</PresentationFormat>
  <Paragraphs>56</Paragraphs>
  <Slides>6</Slides>
  <Notes>0</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6</vt:i4>
      </vt:variant>
    </vt:vector>
  </HeadingPairs>
  <TitlesOfParts>
    <vt:vector size="25" baseType="lpstr">
      <vt:lpstr>Arial</vt:lpstr>
      <vt:lpstr>SimSun</vt:lpstr>
      <vt:lpstr>Wingdings</vt:lpstr>
      <vt:lpstr>Segoe UI</vt:lpstr>
      <vt:lpstr>微软雅黑</vt:lpstr>
      <vt:lpstr>Arial Unicode MS</vt:lpstr>
      <vt:lpstr>Calibri</vt:lpstr>
      <vt:lpstr>Arial Unicode MS</vt:lpstr>
      <vt:lpstr>Palatino</vt:lpstr>
      <vt:lpstr>Heiti SC</vt:lpstr>
      <vt:lpstr>Wingdings</vt:lpstr>
      <vt:lpstr>Times New Roman</vt:lpstr>
      <vt:lpstr>PingFang SC</vt:lpstr>
      <vt:lpstr>HYQiHeiKW</vt:lpstr>
      <vt:lpstr/>
      <vt:lpstr>HYShuSongErKW</vt:lpstr>
      <vt:lpstr>Helvetica Neue</vt:lpstr>
      <vt:lpstr>Calibri Light</vt:lpstr>
      <vt:lpstr>Office Theme</vt:lpstr>
      <vt:lpstr>PowerPoint 演示文稿</vt:lpstr>
      <vt:lpstr>PowerPoint 演示文稿</vt:lpstr>
      <vt:lpstr>PowerPoint 演示文稿</vt:lpstr>
      <vt:lpstr>PowerPoint 演示文稿</vt:lpstr>
      <vt:lpstr>PowerPoint 演示文稿</vt:lpstr>
      <vt:lpstr>PowerPoint 演示文稿</vt:lpstr>
    </vt:vector>
  </TitlesOfParts>
  <Company>CBN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dc:title>
  <dc:creator>Shuang Li</dc:creator>
  <cp:lastModifiedBy>SL</cp:lastModifiedBy>
  <cp:revision>120</cp:revision>
  <dcterms:created xsi:type="dcterms:W3CDTF">2019-09-06T08:15:24Z</dcterms:created>
  <dcterms:modified xsi:type="dcterms:W3CDTF">2019-09-06T08:15:24Z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1033-1.5.1.2195</vt:lpwstr>
  </property>
</Properties>
</file>