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D2AD0-C95F-4D4A-9025-DEBC458E8B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4FE4BB-9EDE-42FB-BBA0-280C8D6CB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5FC35-EC87-4C61-9AB2-70FCED138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0866E-F24E-49F3-AAD7-D2E3D7A58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36B32-1BF8-4D70-BE19-A0DBAB6AC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7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AEF35-B4F2-42B6-AB92-6D82FC2F0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33DD5D-01C7-4844-9364-229E29AAE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3797E-38E5-46CA-8894-6BA50AA96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E5F47-4FEB-4030-8041-698DE509F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8CF537-88EF-4865-B857-28F41AB17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3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66A6EB-3F47-4F00-A8D6-BE1CF708DC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1CED6D-6823-47F6-A8EE-A3D448A87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9C645-9F21-4E57-9CCD-3F902C7F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25FA2-02B3-4A9E-B2AE-376E03AA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3DCC4-258F-4136-9042-C5B28790B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94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A2E30-DF4F-49E7-95A7-BD2A6989C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97E49-4C24-4C4D-B1DE-22E795E6A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727B7-9215-4E25-B7D0-879E9434A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56FCA-C571-406A-B043-D53E9EBFE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F2B0F-FE48-4AF4-B33E-22915D388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17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CC49C-2115-4074-8D5E-2EF94A48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BDE3F6-D8A5-4803-B286-DFFDA7C1F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678C6-72CF-405B-9B46-30A268D11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2BD1A-FC91-4C8B-9B73-6AFBC35EC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07134-635B-4E10-BA40-186827145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68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2490A-7321-4EE6-B132-6F6BA9E1B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CEB8-EF42-4003-884B-B0E581393F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F542C-5148-4B55-B15F-3C8535060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92141A-9629-4A3C-8E6B-A7B34DB25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27B2D-BE10-49D3-ABD8-B89E0E5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1558B0-5775-4CF3-B7EE-5DF7B224B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29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2D421-8DA4-472C-B9F2-836705A19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4F33C6-6901-473B-93A8-6500EDD95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26D3D7-012E-404F-9F4F-3C7C848DB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7243E2-311B-4D3F-A70B-1FF117B221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6CD721-AD77-4E56-93B4-C588DDD8AD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21034D-2F71-4CCD-93D2-7E0A0A205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978F24-7CE8-4E1F-9B52-5CF20F26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2DDA98-2412-498A-85A9-0A5A8D6F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84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3F2A4-D8C0-4596-B1FC-337562975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528ABB-1032-45DC-82B6-528B6CEED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8FB9E2-2C96-4146-A688-4F7160DF6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F95792-E516-4BD7-9706-9B2BAD62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16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97AC28-2C44-47DF-AD72-72D2191A8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3D96EB-F2D1-45E8-B0B4-A39519F7F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A64EF-A557-44CB-A1D7-4EEF32D91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67796-FDB5-4FEB-BA5D-653BD9FEF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93771-DD0C-422D-9156-82FD6E78C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205D8-F72D-4437-B1D0-D20B5B6D7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81A19-1278-4F69-842E-255BBB17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A6AD54-D0A7-4BE7-9D9F-C5F43173C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A61442-5FCA-46FC-9340-56FEA9AAE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29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3CD21-7887-4F1C-8CB2-BAA1A622F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3A450B-E43B-46A1-AF02-D09561CE76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49AECE-C3F5-4DFB-AF95-DAC7CA2B76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67D9E-DB50-426A-9D59-628935287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48B95-C0A6-4AD2-A147-8B1F2C122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FEFEF-2EDF-4C5A-BBEF-9A55A9D95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59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25A092-B0EB-4FA7-A000-8C9B2949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D34FB-0A1D-46B1-B303-8BD3A4EE1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04188-4906-49AC-B7FC-70534EDA70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D60AB-7EE7-492C-B484-4DE5755AC448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8F551-FA1D-46BA-A9A1-B5BF30E05A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50F05-628F-4250-84F2-7E559AC88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C1277-FACF-4504-9C41-0CEBED54C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64460-D7A2-47F6-8D33-3603DE200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5411"/>
            <a:ext cx="9144000" cy="1494551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Revised WID:</a:t>
            </a:r>
            <a:br>
              <a:rPr lang="en-US" sz="4400" b="1" dirty="0"/>
            </a:br>
            <a:r>
              <a:rPr lang="en-US" sz="4400" b="1" dirty="0"/>
              <a:t>Additional MTC enhancements for LTE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9A42F-C239-4FE6-BD97-AC36C58D9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5428"/>
            <a:ext cx="9144000" cy="1012371"/>
          </a:xfrm>
        </p:spPr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7FDFA1-D607-42A4-8F7F-ECE03D65D11B}"/>
              </a:ext>
            </a:extLst>
          </p:cNvPr>
          <p:cNvSpPr txBox="1"/>
          <p:nvPr/>
        </p:nvSpPr>
        <p:spPr>
          <a:xfrm>
            <a:off x="317241" y="251926"/>
            <a:ext cx="3744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 RAN Meeting #82</a:t>
            </a:r>
          </a:p>
          <a:p>
            <a:r>
              <a:rPr lang="en-US" dirty="0"/>
              <a:t>Sorrento, Italy, December 10-13, 2018</a:t>
            </a:r>
          </a:p>
          <a:p>
            <a:r>
              <a:rPr lang="sv-SE" dirty="0"/>
              <a:t>Agenda Item 10.4.1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24B430-DD6B-46ED-BF95-A762EED6BEC0}"/>
              </a:ext>
            </a:extLst>
          </p:cNvPr>
          <p:cNvSpPr txBox="1"/>
          <p:nvPr/>
        </p:nvSpPr>
        <p:spPr>
          <a:xfrm>
            <a:off x="10668000" y="267180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RP-182595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519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2B123-7481-45A8-AC0C-CFCAEB76F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17D65-D097-4F48-BFD1-B7C18D96D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The Rel-16 LTE-MTC WI has the following objective (among others):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quality report in Msg3 at least for EDT [RAN1, RAN2]</a:t>
            </a:r>
          </a:p>
          <a:p>
            <a:endParaRPr lang="en-US" sz="2000" dirty="0"/>
          </a:p>
          <a:p>
            <a:r>
              <a:rPr lang="en-US" sz="2000" b="1" dirty="0"/>
              <a:t>RAN1 has made the following agreements (among others):</a:t>
            </a:r>
          </a:p>
          <a:p>
            <a:pPr lvl="1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CE mode A (PRACH CE level 0, 1), the downlink channel quality is the repetition number and/or aggregation level that the UE needs to decode hypothetical MPDCCH with BLER of 1%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CE Mode B, the downlink channel quality reported in Msg3 is denoted as the repetition number that the UE recommends to achieve a hypothetical MPDCCH decoding BLER of 1%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v-SE" sz="2000" dirty="0"/>
          </a:p>
          <a:p>
            <a:r>
              <a:rPr lang="en-US" sz="2000" b="1" dirty="0"/>
              <a:t>Downlink quality reporting is useful also in connected mode</a:t>
            </a:r>
          </a:p>
          <a:p>
            <a:pPr lvl="1"/>
            <a:r>
              <a:rPr lang="en-US" sz="1800" dirty="0"/>
              <a:t>Since the agreed quality report definition is aligned with the radio link failure (RLF) criteria, it is suitable for optimizing the MPDCCH configuration (e.g. </a:t>
            </a:r>
            <a:r>
              <a:rPr lang="en-US" sz="1800" dirty="0" err="1"/>
              <a:t>R</a:t>
            </a:r>
            <a:r>
              <a:rPr lang="en-US" sz="1800" baseline="-25000" dirty="0" err="1"/>
              <a:t>max</a:t>
            </a:r>
            <a:r>
              <a:rPr lang="en-US" sz="1800" dirty="0"/>
              <a:t>) in connected mode </a:t>
            </a:r>
          </a:p>
        </p:txBody>
      </p:sp>
    </p:spTree>
    <p:extLst>
      <p:ext uri="{BB962C8B-B14F-4D97-AF65-F5344CB8AC3E}">
        <p14:creationId xmlns:p14="http://schemas.microsoft.com/office/powerpoint/2010/main" val="3292738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C14AA-AEB6-4B79-B343-37D27BD4C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65067-7831-4C7D-B0E3-A286B3367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Add RAN4 as impacted working group: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quality report in Msg3 at least for EDT [RAN1, RAN2</a:t>
            </a:r>
            <a:r>
              <a:rPr lang="en-US" sz="18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RAN4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endParaRPr lang="en-US" sz="2000" b="1" dirty="0"/>
          </a:p>
          <a:p>
            <a:r>
              <a:rPr lang="en-US" sz="2000" b="1" dirty="0"/>
              <a:t>Add a new objective on quality reporting in connected mode:</a:t>
            </a:r>
          </a:p>
          <a:p>
            <a:pPr lvl="1"/>
            <a:r>
              <a:rPr lang="en-US" sz="18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aperiodic quality report in connected mode using same quality definition as in Msg3 [RAN1, RAN2, RAN4]</a:t>
            </a:r>
            <a:endParaRPr lang="en-US" sz="2000" b="1" u="sng" dirty="0">
              <a:solidFill>
                <a:srgbClr val="C00000"/>
              </a:solidFill>
            </a:endParaRP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04221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232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Motivation for Revised WID: Additional MTC enhancements for LTE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38</cp:revision>
  <dcterms:created xsi:type="dcterms:W3CDTF">2018-12-03T15:10:36Z</dcterms:created>
  <dcterms:modified xsi:type="dcterms:W3CDTF">2018-12-03T21:51:00Z</dcterms:modified>
</cp:coreProperties>
</file>