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/>
    <p:restoredTop sz="86410"/>
  </p:normalViewPr>
  <p:slideViewPr>
    <p:cSldViewPr>
      <p:cViewPr>
        <p:scale>
          <a:sx n="75" d="100"/>
          <a:sy n="75" d="100"/>
        </p:scale>
        <p:origin x="-1464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80853-EDB4-4172-BC60-51FFDF07856B}" type="datetimeFigureOut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0FE19-CA3A-4FC5-9F55-0153219413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Way forward on mitigation of </a:t>
            </a:r>
            <a:br>
              <a:rPr lang="fi-FI" dirty="0" smtClean="0"/>
            </a:br>
            <a:r>
              <a:rPr lang="fi-FI" dirty="0" smtClean="0"/>
              <a:t>UE Overheating for NR SA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MediaTek Inc.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332656"/>
            <a:ext cx="26323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/>
              <a:t>3GPP TSG RAN#81</a:t>
            </a:r>
          </a:p>
          <a:p>
            <a:r>
              <a:rPr lang="fi-FI" dirty="0" smtClean="0"/>
              <a:t>Gold Coast, QLD, Australia</a:t>
            </a:r>
          </a:p>
          <a:p>
            <a:r>
              <a:rPr lang="fi-FI" dirty="0" smtClean="0"/>
              <a:t>9-12 September 2018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587593" y="332656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i-FI" dirty="0" smtClean="0"/>
              <a:t>RP-182074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2400" dirty="0" smtClean="0">
                <a:latin typeface="Calibri Light" pitchFamily="34" charset="0"/>
              </a:rPr>
              <a:t>RAN2 is requested to define, within </a:t>
            </a:r>
            <a:r>
              <a:rPr lang="fi-FI" sz="2400" dirty="0" smtClean="0">
                <a:latin typeface="+mj-lt"/>
              </a:rPr>
              <a:t>Rel-15</a:t>
            </a:r>
            <a:r>
              <a:rPr lang="fi-FI" sz="2400" dirty="0" smtClean="0">
                <a:latin typeface="Calibri Light" pitchFamily="34" charset="0"/>
              </a:rPr>
              <a:t>, a mechanism to address </a:t>
            </a:r>
            <a:r>
              <a:rPr lang="fi-FI" sz="2400" dirty="0" smtClean="0">
                <a:latin typeface="+mj-lt"/>
              </a:rPr>
              <a:t>UE</a:t>
            </a:r>
            <a:r>
              <a:rPr lang="fi-FI" sz="2400" dirty="0" smtClean="0">
                <a:latin typeface="Calibri Light" pitchFamily="34" charset="0"/>
              </a:rPr>
              <a:t> </a:t>
            </a:r>
            <a:r>
              <a:rPr lang="fi-FI" sz="2400" dirty="0" smtClean="0">
                <a:latin typeface="+mj-lt"/>
              </a:rPr>
              <a:t>Overheating</a:t>
            </a:r>
            <a:r>
              <a:rPr lang="fi-FI" sz="2400" dirty="0" smtClean="0">
                <a:latin typeface="Calibri Light" pitchFamily="34" charset="0"/>
              </a:rPr>
              <a:t> in </a:t>
            </a:r>
            <a:r>
              <a:rPr lang="fi-FI" sz="2400" dirty="0" smtClean="0">
                <a:latin typeface="+mj-lt"/>
              </a:rPr>
              <a:t>NR SA </a:t>
            </a:r>
            <a:r>
              <a:rPr lang="fi-FI" sz="2400" dirty="0" smtClean="0">
                <a:latin typeface="Calibri Light" pitchFamily="34" charset="0"/>
              </a:rPr>
              <a:t>scenario</a:t>
            </a:r>
          </a:p>
          <a:p>
            <a:pPr lvl="1"/>
            <a:r>
              <a:rPr lang="fi-FI" sz="2400" dirty="0" smtClean="0">
                <a:latin typeface="Calibri Light" pitchFamily="34" charset="0"/>
              </a:rPr>
              <a:t>The mechanism agreed for ENDC should be used as a baseline</a:t>
            </a:r>
            <a:endParaRPr lang="fi-FI" sz="2400" dirty="0" smtClean="0">
              <a:latin typeface="Calibri Light" pitchFamily="34" charset="0"/>
            </a:endParaRPr>
          </a:p>
          <a:p>
            <a:endParaRPr lang="fi-FI" sz="2400" dirty="0" smtClean="0">
              <a:latin typeface="Calibri Light" pitchFamily="34" charset="0"/>
            </a:endParaRPr>
          </a:p>
          <a:p>
            <a:r>
              <a:rPr lang="fi-FI" sz="2400" dirty="0" smtClean="0">
                <a:latin typeface="Calibri Light" pitchFamily="34" charset="0"/>
              </a:rPr>
              <a:t>RAN2 is asked to complete the necessary work in </a:t>
            </a:r>
            <a:r>
              <a:rPr lang="fi-FI" sz="2400" dirty="0" smtClean="0">
                <a:latin typeface="+mj-lt"/>
              </a:rPr>
              <a:t>Q4 2018</a:t>
            </a:r>
            <a:endParaRPr lang="en-US" sz="2400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927</TotalTime>
  <Words>63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mitigation of  UE Overheating for NR SA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mitigation of  UE Overheating for NR SA</dc:title>
  <dc:creator>MediaTek</dc:creator>
  <cp:lastModifiedBy>MediaTek</cp:lastModifiedBy>
  <cp:revision>10</cp:revision>
  <dcterms:created xsi:type="dcterms:W3CDTF">2018-09-11T02:27:12Z</dcterms:created>
  <dcterms:modified xsi:type="dcterms:W3CDTF">2018-09-12T00:13:20Z</dcterms:modified>
</cp:coreProperties>
</file>