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AVES Benoit IMT/OLN" initials="GB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49695-E6CD-B547-8ABB-B1447CF23130}" v="54" dt="2018-08-29T13:05:02.0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4660"/>
  </p:normalViewPr>
  <p:slideViewPr>
    <p:cSldViewPr snapToGrid="0">
      <p:cViewPr>
        <p:scale>
          <a:sx n="70" d="100"/>
          <a:sy n="70" d="100"/>
        </p:scale>
        <p:origin x="-45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F7F711-64A7-460D-941F-5CD506251E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5C7A425-19B8-4ECA-8192-7ED2B53A5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417D152-97AC-4088-85DD-8C7BD02A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1C3F02-456F-477F-B72B-D6404C5E5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738F2AB-9E7A-47A2-A21A-8292EBC01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3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3ADDB3-D981-4924-AAD1-E90ACAD98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712D36D-FE33-4B21-BE84-DF4FDB3528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72E24F-0165-4BC5-A90C-D65C56666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D6D84B8-BC39-42EF-8840-C809C9E03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D5F30C-498E-460E-9A86-87C0CA29B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51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7DF7E47-6965-4186-B86E-8DE68F4EA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DE3BE95-480F-422F-96B8-16CD47AA9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AFF6F2-6481-4770-8FCD-FBE052463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4DF7E39-1D1E-4A7F-A2E1-A6C610B0D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0FB510-4BBD-4C64-AAAA-BBA6F5B7F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140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622316-69A2-497E-B5EE-9596D948A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B0A492-BE3C-4574-867E-F53A56EAA4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6D7B3D-C830-45E1-A45D-1EADAF91B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771F807-C5AD-491C-8C5E-8B3C25104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1C4D03-78F8-4BAC-B4BD-B95075459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5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E9C0B9-A264-44B7-AE2E-1EC3A959F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3C00437-D249-4533-BBCD-72B0B0B68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A767E8A-3C99-489B-9505-8F39187C2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1E06B4D-9591-4D9C-A9CD-36DA7698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B42766-15C3-4481-9F69-E00A84CAB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2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AED6DB-8EFF-4974-80B6-E69E7EC36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BDD1FA3-2943-4841-9E67-37033EC56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190A1CC-ABDB-42E6-BFA6-9607D2FFB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FBEDA63-AF32-4058-B656-F1DE4D69B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ED196CE-D496-439F-95C1-E5B18D375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8F3E17F-DD61-41EE-9932-856D91F7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6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333D48-C060-4C23-822F-9B0D288CA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12A92D-61A4-4EBC-A9BC-4B741C10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AEB34DF-73D0-47F0-A1FA-1F5A3CDAC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95360C8-40A2-4CA2-B7DA-26E4D2974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B378BF9-69DE-4019-A8C1-3E4B56D2E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83D490B-2B54-4A12-BAA9-38137CA3B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43C2EFB-53B5-449A-B451-FB150A5B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563DA7B-7BCD-4CD8-A298-46E5F2A8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D12679-707D-4B06-A947-40D815137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BB6F798-F9EE-457C-8AA3-FAA539A18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056F009-8DE4-4E7D-A33A-8C4DEC101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5231972-F0B2-4358-8DCC-ED769620E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10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82EF326-CECE-452A-BA9E-FDD2C1A25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98F087AF-E9D6-4EE7-B23D-238DAB61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762A1E0-F66C-4ACE-BEFD-335EB1460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7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097702-9953-4AE0-B104-461D319E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49D823-8F54-43BB-AA1A-447D09DCD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ED16B82-1DF6-4ACB-A0D5-1614662D7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BA1858D-36F4-4530-AB65-9F13F1EF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CD2CE64-AFC9-4016-A692-5FBD9161E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DD779D6-3D63-46F4-AE6E-4F0D0836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6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F6D7FB-8C80-40AE-9875-B2B3D3B8D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0277172-BC28-4A28-83CF-6F95043E0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85F32AE-9AE3-4902-B90B-91CA3D0E1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2B63DA-FCD2-40BB-A987-20A5720A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6B2203-8B7B-4766-B32B-BF8BB4FD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D79F407-BFDA-4314-975F-D02D53712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7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A46D91D-7584-495C-8435-9538520D4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16A976B-398C-461E-9968-22303ADF4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8B0C6-CA47-4DB4-9A8F-DC3BEFC73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DBAB0-0B88-427F-8805-ADDFD7563253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1CB8EB1-F6FB-4890-B4C4-41E96BCB4C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F780EB2-BC2F-407A-A31C-B8A7DD25AF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0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B4FB17-5AE4-4A98-9DCA-10D1300C23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CU-DU split for E-UTRAN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251CD09-F615-4175-9501-FC1F46EDD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83569" y="3602038"/>
            <a:ext cx="7824716" cy="1655762"/>
          </a:xfrm>
        </p:spPr>
        <p:txBody>
          <a:bodyPr/>
          <a:lstStyle/>
          <a:p>
            <a:r>
              <a:rPr lang="en-US" dirty="0" smtClean="0"/>
              <a:t>Orange</a:t>
            </a:r>
            <a:r>
              <a:rPr lang="en-US" dirty="0"/>
              <a:t>, </a:t>
            </a:r>
            <a:r>
              <a:rPr lang="en-US" dirty="0" smtClean="0"/>
              <a:t>China Unicom, </a:t>
            </a:r>
            <a:r>
              <a:rPr lang="en-US" dirty="0" smtClean="0"/>
              <a:t>British Telecom, </a:t>
            </a:r>
            <a:r>
              <a:rPr lang="en-US" dirty="0"/>
              <a:t>China </a:t>
            </a:r>
            <a:r>
              <a:rPr lang="en-US" dirty="0" smtClean="0"/>
              <a:t>Telecom, </a:t>
            </a:r>
            <a:r>
              <a:rPr lang="en-US" dirty="0" smtClean="0"/>
              <a:t>Deutsche Telekom, </a:t>
            </a:r>
            <a:r>
              <a:rPr lang="en-US" dirty="0" smtClean="0"/>
              <a:t>Telecom Italia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3EE6133-727E-4936-98C8-F70313D70F63}"/>
              </a:ext>
            </a:extLst>
          </p:cNvPr>
          <p:cNvSpPr txBox="1"/>
          <p:nvPr/>
        </p:nvSpPr>
        <p:spPr>
          <a:xfrm>
            <a:off x="376518" y="358588"/>
            <a:ext cx="3514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RAN #81</a:t>
            </a:r>
          </a:p>
          <a:p>
            <a:r>
              <a:rPr lang="en-US" dirty="0"/>
              <a:t>September 2018</a:t>
            </a:r>
          </a:p>
          <a:p>
            <a:r>
              <a:rPr lang="en-US" dirty="0"/>
              <a:t>Gold Coast, Australia</a:t>
            </a:r>
          </a:p>
          <a:p>
            <a:r>
              <a:rPr lang="en-US" dirty="0"/>
              <a:t>Agenda </a:t>
            </a:r>
            <a:r>
              <a:rPr lang="en-US" dirty="0" smtClean="0"/>
              <a:t>Item 9.4.5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A382A1D-39FA-B54A-ACFA-B06B78F3B732}"/>
              </a:ext>
            </a:extLst>
          </p:cNvPr>
          <p:cNvSpPr txBox="1"/>
          <p:nvPr/>
        </p:nvSpPr>
        <p:spPr>
          <a:xfrm>
            <a:off x="10303726" y="208967"/>
            <a:ext cx="1371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RP-181883</a:t>
            </a:r>
          </a:p>
        </p:txBody>
      </p:sp>
    </p:spTree>
    <p:extLst>
      <p:ext uri="{BB962C8B-B14F-4D97-AF65-F5344CB8AC3E}">
        <p14:creationId xmlns:p14="http://schemas.microsoft.com/office/powerpoint/2010/main" val="647109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A81FED-4C12-439E-9F79-EF435EC2A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788"/>
            <a:ext cx="10515600" cy="45991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Significant progress has been made in the last RAN3#101 meeting on the prioritization of the work within the WI on </a:t>
            </a:r>
            <a:r>
              <a:rPr lang="en-US" dirty="0" err="1" smtClean="0"/>
              <a:t>eNB</a:t>
            </a:r>
            <a:r>
              <a:rPr lang="en-US" dirty="0" smtClean="0"/>
              <a:t>(s</a:t>
            </a:r>
            <a:r>
              <a:rPr lang="en-US" dirty="0"/>
              <a:t>) Architecture Evolution for E-UTRAN and </a:t>
            </a:r>
            <a:r>
              <a:rPr lang="en-US" dirty="0" smtClean="0"/>
              <a:t>NG-RAN (RP-181375)</a:t>
            </a:r>
          </a:p>
          <a:p>
            <a:r>
              <a:rPr lang="en-US" dirty="0" smtClean="0"/>
              <a:t>A way forward has been noted (in R3-185226) with the following Working </a:t>
            </a:r>
            <a:r>
              <a:rPr lang="en-US" dirty="0"/>
              <a:t>A</a:t>
            </a:r>
            <a:r>
              <a:rPr lang="en-US" dirty="0" smtClean="0"/>
              <a:t>ssumption agreed:</a:t>
            </a:r>
          </a:p>
          <a:p>
            <a:pPr lvl="1" hangingPunct="0"/>
            <a:r>
              <a:rPr lang="en-US" b="1" dirty="0"/>
              <a:t>Start from the specification work for ng-</a:t>
            </a:r>
            <a:r>
              <a:rPr lang="en-US" b="1" dirty="0" err="1"/>
              <a:t>eNB</a:t>
            </a:r>
            <a:r>
              <a:rPr lang="en-US" b="1" dirty="0"/>
              <a:t>-CU and ng-</a:t>
            </a:r>
            <a:r>
              <a:rPr lang="en-US" b="1" dirty="0" err="1"/>
              <a:t>eNB</a:t>
            </a:r>
            <a:r>
              <a:rPr lang="en-US" b="1" dirty="0"/>
              <a:t>-DU, with W1 interface between the two logical nodes. Where the W1 only applies to NG-RAN and it may be possible to reuse 38.425 as user plane between the two logical nodes.</a:t>
            </a:r>
          </a:p>
          <a:p>
            <a:pPr lvl="1" hangingPunct="0"/>
            <a:r>
              <a:rPr lang="en-US" b="1" dirty="0"/>
              <a:t>Continue discussing other alternatives on if and how to introduce E-UTRAN (including EN-DC) operation at a later stage (i.e. FFS whether to have separate logical nodes, separate W1’ interface name, and separate user plane spec).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 smtClean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5747CEA-4636-4355-8E0C-D3CAACDF0D62}"/>
              </a:ext>
            </a:extLst>
          </p:cNvPr>
          <p:cNvSpPr txBox="1"/>
          <p:nvPr/>
        </p:nvSpPr>
        <p:spPr>
          <a:xfrm>
            <a:off x="1021976" y="573741"/>
            <a:ext cx="6759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Context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658295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AA6195-87F8-4B36-AF6A-CC3C37EC5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AC287CC-FCA9-4CBD-A060-304A2A0FF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2389"/>
            <a:ext cx="10515600" cy="4504574"/>
          </a:xfrm>
        </p:spPr>
        <p:txBody>
          <a:bodyPr>
            <a:normAutofit/>
          </a:bodyPr>
          <a:lstStyle/>
          <a:p>
            <a:r>
              <a:rPr lang="en-US" dirty="0" smtClean="0"/>
              <a:t>Proponents of the WI would like to ensure completion of stage 2 by TSG RAN#82 in Dec 18 with the </a:t>
            </a:r>
            <a:r>
              <a:rPr lang="en-US" dirty="0"/>
              <a:t>agreed specification work for ng-</a:t>
            </a:r>
            <a:r>
              <a:rPr lang="en-US" dirty="0" err="1"/>
              <a:t>eNB</a:t>
            </a:r>
            <a:r>
              <a:rPr lang="en-US" dirty="0"/>
              <a:t>-CU and </a:t>
            </a:r>
            <a:r>
              <a:rPr lang="en-US" dirty="0" smtClean="0"/>
              <a:t>ng-</a:t>
            </a:r>
            <a:r>
              <a:rPr lang="en-US" dirty="0" err="1" smtClean="0"/>
              <a:t>eNB</a:t>
            </a:r>
            <a:r>
              <a:rPr lang="en-US" dirty="0" smtClean="0"/>
              <a:t>-DU</a:t>
            </a:r>
          </a:p>
          <a:p>
            <a:r>
              <a:rPr lang="en-US" dirty="0"/>
              <a:t>Additional work is required to further discuss E-UTRAN (including EN-DC) scenarios</a:t>
            </a:r>
          </a:p>
          <a:p>
            <a:r>
              <a:rPr lang="en-US" dirty="0" smtClean="0"/>
              <a:t>No time units have been agreed at this stage at RAN3#101-bis in Oct </a:t>
            </a:r>
            <a:r>
              <a:rPr lang="en-US" dirty="0"/>
              <a:t>and </a:t>
            </a:r>
            <a:r>
              <a:rPr lang="en-US" dirty="0" smtClean="0"/>
              <a:t>RAN3#102 in Nov, which will not allow the completion of Stage 2 in Dec 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81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D220AE-2A62-4D1A-8ADB-6B27D02C8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</a:t>
            </a:r>
            <a:r>
              <a:rPr lang="en-US" strike="sngStrike" dirty="0" smtClean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B177C58-1F7E-4F4C-A4B5-0EF1221F1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Target completion of Stage 2 for </a:t>
            </a:r>
            <a:r>
              <a:rPr lang="en-US" dirty="0"/>
              <a:t>ng-</a:t>
            </a:r>
            <a:r>
              <a:rPr lang="en-US" dirty="0" err="1"/>
              <a:t>eNB</a:t>
            </a:r>
            <a:r>
              <a:rPr lang="en-US" dirty="0"/>
              <a:t>-CU and </a:t>
            </a:r>
            <a:r>
              <a:rPr lang="en-US" dirty="0" smtClean="0"/>
              <a:t>ng-</a:t>
            </a:r>
            <a:r>
              <a:rPr lang="en-US" dirty="0" err="1" smtClean="0"/>
              <a:t>eNB</a:t>
            </a:r>
            <a:r>
              <a:rPr lang="en-US" dirty="0" smtClean="0"/>
              <a:t>-DU for TSG RAN#82 in Dec 18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1 TU per meeting for the RP-181375</a:t>
            </a:r>
          </a:p>
          <a:p>
            <a:pPr lvl="1">
              <a:buFontTx/>
              <a:buChar char="-"/>
            </a:pPr>
            <a:r>
              <a:rPr lang="en-US" dirty="0" smtClean="0"/>
              <a:t>1 TU </a:t>
            </a:r>
            <a:r>
              <a:rPr lang="en-US" dirty="0"/>
              <a:t>at RAN3#101-bis in </a:t>
            </a:r>
            <a:r>
              <a:rPr lang="en-US" dirty="0" smtClean="0"/>
              <a:t>Oct</a:t>
            </a:r>
          </a:p>
          <a:p>
            <a:pPr lvl="1">
              <a:buFontTx/>
              <a:buChar char="-"/>
            </a:pPr>
            <a:r>
              <a:rPr lang="en-US" dirty="0" smtClean="0"/>
              <a:t>1 TU at RAN3#102 in Nov</a:t>
            </a:r>
          </a:p>
          <a:p>
            <a:pPr marL="457200" lvl="1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00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277</Words>
  <Application>Microsoft Office PowerPoint</Application>
  <PresentationFormat>Custom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On CU-DU split for E-UTRAN</vt:lpstr>
      <vt:lpstr>PowerPoint Presentation</vt:lpstr>
      <vt:lpstr>Views</vt:lpstr>
      <vt:lpstr>Proposals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Operator Views on 5G indicator</dc:title>
  <dc:creator>Migaldi, Scott</dc:creator>
  <cp:lastModifiedBy>GRAVES Benoit IMT/OLN</cp:lastModifiedBy>
  <cp:revision>28</cp:revision>
  <dcterms:created xsi:type="dcterms:W3CDTF">2018-07-18T21:07:24Z</dcterms:created>
  <dcterms:modified xsi:type="dcterms:W3CDTF">2018-09-03T15:55:58Z</dcterms:modified>
</cp:coreProperties>
</file>