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60" r:id="rId3"/>
    <p:sldId id="1061" r:id="rId4"/>
    <p:sldId id="1059" r:id="rId5"/>
    <p:sldId id="1058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86410" autoAdjust="0"/>
  </p:normalViewPr>
  <p:slideViewPr>
    <p:cSldViewPr>
      <p:cViewPr varScale="1">
        <p:scale>
          <a:sx n="79" d="100"/>
          <a:sy n="79" d="100"/>
        </p:scale>
        <p:origin x="145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790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8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841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11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</a:rPr>
              <a:t>© 3GPP 2018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RP-181462</a:t>
            </a:r>
            <a:endParaRPr lang="en-US" altLang="en-US" sz="1200" b="1" dirty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Excel_Worksheet2.xls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Excel_Worksheet3.xlsx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92896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Overview of RAN1 and RAN2 TU allocation for Rel-16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RAN#80</a:t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Arial" panose="020B0604020202020204" pitchFamily="34" charset="0"/>
                <a:cs typeface="Times New Roman" panose="02020603050405020304" pitchFamily="18" charset="0"/>
              </a:rPr>
              <a:t>La Jolla, 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USA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, June 2018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441024" cy="65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RAN1 Chair: 	Wanshi Chen (Qualcomm)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Burbidge (Intel)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RAN1 TU allocation for NR Rel-16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="" xmlns:a16="http://schemas.microsoft.com/office/drawing/2014/main" id="{962F4F46-5035-43FA-B0FC-BA6ACCAABE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767740"/>
              </p:ext>
            </p:extLst>
          </p:nvPr>
        </p:nvGraphicFramePr>
        <p:xfrm>
          <a:off x="88045" y="1452913"/>
          <a:ext cx="8967910" cy="367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Worksheet" r:id="rId5" imgW="8115374" imgH="3324356" progId="Excel.Sheet.12">
                  <p:embed/>
                </p:oleObj>
              </mc:Choice>
              <mc:Fallback>
                <p:oleObj name="Worksheet" r:id="rId5" imgW="8115374" imgH="332435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045" y="1452913"/>
                        <a:ext cx="8967910" cy="367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74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RAN1 TU allocation for LTE Rel-16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C1A5628-2450-4C3B-9174-F63E49B83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414411"/>
            <a:ext cx="8714516" cy="2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09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RAN2 TU allocation for NR Rel-16</a:t>
            </a:r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882130"/>
              </p:ext>
            </p:extLst>
          </p:nvPr>
        </p:nvGraphicFramePr>
        <p:xfrm>
          <a:off x="991394" y="846138"/>
          <a:ext cx="7161212" cy="552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Worksheet" r:id="rId5" imgW="5905599" imgH="4543524" progId="Excel.Sheet.12">
                  <p:embed/>
                </p:oleObj>
              </mc:Choice>
              <mc:Fallback>
                <p:oleObj name="Worksheet" r:id="rId5" imgW="5905599" imgH="45435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394" y="846138"/>
                        <a:ext cx="7161212" cy="552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06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RAN2 TU allocation for LTE Rel-16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r>
              <a:rPr lang="en-GB" dirty="0"/>
              <a:t>Proposal to endorse the RAN2 TU allocation for Q3 and Q4 2018</a:t>
            </a:r>
          </a:p>
          <a:p>
            <a:pPr lvl="1"/>
            <a:r>
              <a:rPr lang="en-GB" dirty="0"/>
              <a:t>TUs figures take precedence in case of any difference with approved SIs/SI</a:t>
            </a:r>
          </a:p>
          <a:p>
            <a:r>
              <a:rPr lang="en-GB" dirty="0"/>
              <a:t>TUs figures can be reviewed again at future RAN meetings</a:t>
            </a:r>
          </a:p>
          <a:p>
            <a:pPr lvl="1"/>
            <a:r>
              <a:rPr lang="en-GB" dirty="0"/>
              <a:t>Effects of the late drop decision on 2019 may need further consideration</a:t>
            </a:r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759978"/>
              </p:ext>
            </p:extLst>
          </p:nvPr>
        </p:nvGraphicFramePr>
        <p:xfrm>
          <a:off x="971600" y="1196752"/>
          <a:ext cx="7159625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Worksheet" r:id="rId5" imgW="5905599" imgH="2486124" progId="Excel.Sheet.12">
                  <p:embed/>
                </p:oleObj>
              </mc:Choice>
              <mc:Fallback>
                <p:oleObj name="Worksheet" r:id="rId5" imgW="5905599" imgH="24861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196752"/>
                        <a:ext cx="7159625" cy="302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2622825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112528</TotalTime>
  <Words>93</Words>
  <Application>Microsoft Office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3gpp</vt:lpstr>
      <vt:lpstr>Worksheet</vt:lpstr>
      <vt:lpstr>  </vt:lpstr>
      <vt:lpstr>RAN1 TU allocation for NR Rel-16</vt:lpstr>
      <vt:lpstr>RAN1 TU allocation for LTE Rel-16</vt:lpstr>
      <vt:lpstr>RAN2 TU allocation for NR Rel-16</vt:lpstr>
      <vt:lpstr>RAN2 TU allocation for LTE Rel-16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4900</cp:revision>
  <dcterms:created xsi:type="dcterms:W3CDTF">2009-11-27T05:15:11Z</dcterms:created>
  <dcterms:modified xsi:type="dcterms:W3CDTF">2018-06-14T23:23:33Z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0cf9cc7e-76bf-4f80-8a9b-becef2e40b51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2018-06-14 23:23:32Z</vt:lpwstr>
  </property>
  <property fmtid="{D5CDD505-2E9C-101B-9397-08002B2CF9AE}" pid="7" name="CTPClassification">
    <vt:lpwstr>CTP_IC</vt:lpwstr>
  </property>
</Properties>
</file>