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/>
    <p:restoredTop sz="94617"/>
  </p:normalViewPr>
  <p:slideViewPr>
    <p:cSldViewPr>
      <p:cViewPr varScale="1">
        <p:scale>
          <a:sx n="88" d="100"/>
          <a:sy n="88" d="100"/>
        </p:scale>
        <p:origin x="1776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6/14/18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Way Forward on </a:t>
            </a:r>
            <a:r>
              <a:rPr lang="en-US" altLang="ko-KR" dirty="0" smtClean="0"/>
              <a:t>Relay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8669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#80</a:t>
            </a:r>
          </a:p>
          <a:p>
            <a:r>
              <a:rPr lang="en-US" altLang="zh-CN" sz="2000" dirty="0"/>
              <a:t>La Jolla, CA, US, JUNE 11 – 14, 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10.1.3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976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 </a:t>
            </a:r>
            <a:r>
              <a:rPr lang="en-GB" altLang="zh-CN" sz="2400" dirty="0" smtClean="0"/>
              <a:t>RP-181427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Novamint</a:t>
            </a:r>
            <a:r>
              <a:rPr lang="en-US" dirty="0" smtClean="0"/>
              <a:t>, OMESH, </a:t>
            </a:r>
            <a:r>
              <a:rPr lang="en-US" dirty="0" err="1" smtClean="0"/>
              <a:t>Hisense</a:t>
            </a:r>
            <a:r>
              <a:rPr lang="en-US" dirty="0" smtClean="0"/>
              <a:t>, </a:t>
            </a:r>
            <a:r>
              <a:rPr lang="en-US" dirty="0" smtClean="0"/>
              <a:t>BT, KPN, </a:t>
            </a:r>
            <a:r>
              <a:rPr lang="en-US" dirty="0" err="1" smtClean="0"/>
              <a:t>Sequans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sz="2400" dirty="0"/>
              <a:t>Proposal: </a:t>
            </a:r>
            <a:r>
              <a:rPr lang="en-GB" sz="2400" dirty="0" smtClean="0"/>
              <a:t>Following </a:t>
            </a:r>
            <a:r>
              <a:rPr lang="en-GB" sz="2400" dirty="0"/>
              <a:t>RAN#80, start a formal email discussion at the RAN DRAFTS reflector until the next plenary (RAN#81) with the aim to scope a SID that compares </a:t>
            </a:r>
            <a:r>
              <a:rPr lang="en-GB" sz="2400" dirty="0" smtClean="0"/>
              <a:t>Network vs. </a:t>
            </a:r>
            <a:r>
              <a:rPr lang="en-GB" sz="2400" dirty="0"/>
              <a:t>UE relays against well-defined use cases</a:t>
            </a:r>
            <a:r>
              <a:rPr lang="en-GB" sz="2400" dirty="0" smtClean="0"/>
              <a:t>.</a:t>
            </a:r>
          </a:p>
          <a:p>
            <a:endParaRPr lang="en-GB" sz="2400" dirty="0"/>
          </a:p>
          <a:p>
            <a:r>
              <a:rPr lang="en-GB" sz="2400" dirty="0" smtClean="0"/>
              <a:t>  </a:t>
            </a:r>
            <a:r>
              <a:rPr lang="en-GB" sz="2400" dirty="0"/>
              <a:t>Way </a:t>
            </a:r>
            <a:r>
              <a:rPr lang="en-GB" sz="2400" dirty="0" smtClean="0"/>
              <a:t>Forward:</a:t>
            </a:r>
          </a:p>
          <a:p>
            <a:pPr lvl="1"/>
            <a:r>
              <a:rPr lang="en-GB" sz="2400" dirty="0" smtClean="0"/>
              <a:t>Endorse </a:t>
            </a:r>
            <a:r>
              <a:rPr lang="en-GB" sz="2400" dirty="0"/>
              <a:t>an email discussion from now till RAN#81 aiming</a:t>
            </a:r>
            <a:r>
              <a:rPr lang="en-GB" sz="2400" dirty="0" smtClean="0"/>
              <a:t>:</a:t>
            </a:r>
          </a:p>
          <a:p>
            <a:pPr lvl="2"/>
            <a:r>
              <a:rPr lang="en-GB" dirty="0" smtClean="0"/>
              <a:t>To </a:t>
            </a:r>
            <a:r>
              <a:rPr lang="en-GB" dirty="0"/>
              <a:t>define the relevant use cases for </a:t>
            </a:r>
            <a:r>
              <a:rPr lang="en-GB" dirty="0" smtClean="0"/>
              <a:t>Relays</a:t>
            </a:r>
          </a:p>
          <a:p>
            <a:pPr lvl="2"/>
            <a:r>
              <a:rPr lang="en-GB" dirty="0" smtClean="0"/>
              <a:t>To </a:t>
            </a:r>
            <a:r>
              <a:rPr lang="en-GB" dirty="0"/>
              <a:t>scope the RAN plenary level SI accordingly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24104</TotalTime>
  <Words>113</Words>
  <Application>Microsoft Macintosh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ＭＳ Ｐゴシック</vt:lpstr>
      <vt:lpstr>맑은 고딕</vt:lpstr>
      <vt:lpstr>宋体</vt:lpstr>
      <vt:lpstr>Arial</vt:lpstr>
      <vt:lpstr>Office Theme</vt:lpstr>
      <vt:lpstr>Way Forward on Relay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359</cp:revision>
  <dcterms:created xsi:type="dcterms:W3CDTF">2016-09-09T20:37:00Z</dcterms:created>
  <dcterms:modified xsi:type="dcterms:W3CDTF">2018-06-14T21:17:32Z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