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98" r:id="rId3"/>
    <p:sldId id="299" r:id="rId4"/>
    <p:sldId id="301" r:id="rId5"/>
    <p:sldId id="302" r:id="rId6"/>
    <p:sldId id="30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114" d="100"/>
          <a:sy n="114" d="100"/>
        </p:scale>
        <p:origin x="219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B1C336-4926-4735-8C7A-6F6D706509DD}" type="datetimeFigureOut">
              <a:rPr lang="en-GB" smtClean="0"/>
              <a:t>14/06/2018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374EED-54AF-4E05-B6CE-7C71C8994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020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74EED-54AF-4E05-B6CE-7C71C8994B2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4225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74EED-54AF-4E05-B6CE-7C71C8994B2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75898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74EED-54AF-4E05-B6CE-7C71C8994B2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128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74EED-54AF-4E05-B6CE-7C71C8994B2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4723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74EED-54AF-4E05-B6CE-7C71C8994B2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79791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74EED-54AF-4E05-B6CE-7C71C8994B2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3922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>Summary of discussion on supported number of MIMO layers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Qualcomm</a:t>
            </a:r>
            <a:r>
              <a:rPr lang="en-US">
                <a:solidFill>
                  <a:schemeClr val="tx1"/>
                </a:solidFill>
              </a:rPr>
              <a:t>, Vodafone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372200" y="217765"/>
            <a:ext cx="22139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RP-181405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#80</a:t>
            </a: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La Jolla, CA, U.S.A., June 11 - 14, 2018 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9.8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179512" y="980728"/>
            <a:ext cx="8964488" cy="5688632"/>
          </a:xfrm>
        </p:spPr>
        <p:txBody>
          <a:bodyPr>
            <a:normAutofit/>
          </a:bodyPr>
          <a:lstStyle/>
          <a:p>
            <a:r>
              <a:rPr lang="en-US" dirty="0"/>
              <a:t>The following was discussed for 2-3 (last column) in the NR UE Features list</a:t>
            </a:r>
          </a:p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92D8D7C-A2AC-4018-BE2E-291B21B53C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863653"/>
              </p:ext>
            </p:extLst>
          </p:nvPr>
        </p:nvGraphicFramePr>
        <p:xfrm>
          <a:off x="413284" y="2132856"/>
          <a:ext cx="8496944" cy="3200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8032">
                  <a:extLst>
                    <a:ext uri="{9D8B030D-6E8A-4147-A177-3AD203B41FA5}">
                      <a16:colId xmlns:a16="http://schemas.microsoft.com/office/drawing/2014/main" val="43839015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738404390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3273870772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1871458020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39268457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769228675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471159943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3202725443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930173925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3233564964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972623049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176477336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3411433146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53592664"/>
                    </a:ext>
                  </a:extLst>
                </a:gridCol>
              </a:tblGrid>
              <a:tr h="291822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</a:rPr>
                        <a:t>2-3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</a:rPr>
                        <a:t>PDSCH MIMO layers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</a:rPr>
                        <a:t>1. Supported maximal number of MIMO layers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</a:rPr>
                        <a:t>2-1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</a:rPr>
                        <a:t>Only one layer is supported 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</a:rPr>
                        <a:t>Type 3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</a:rPr>
                        <a:t>N.A.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</a:rPr>
                        <a:t>N.A.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</a:rPr>
                        <a:t>RAN1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</a:rPr>
                        <a:t>Candidate values: {1,2,4,8}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</a:rPr>
                        <a:t>FFS on the minimal layers for different band or band combination. 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Proposal: 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For non-CA and non EN-DC cases: 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A UE is mandated to support 2 layers and on the bands where 4Rx is mandatory, A UE is mandated to support 4 layers 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20010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5213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Company proposals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445770E-2587-4F07-922C-30CA0B7FD50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2601692"/>
              </p:ext>
            </p:extLst>
          </p:nvPr>
        </p:nvGraphicFramePr>
        <p:xfrm>
          <a:off x="107504" y="946136"/>
          <a:ext cx="9036496" cy="5579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val="1556564588"/>
                    </a:ext>
                  </a:extLst>
                </a:gridCol>
                <a:gridCol w="6516216">
                  <a:extLst>
                    <a:ext uri="{9D8B030D-6E8A-4147-A177-3AD203B41FA5}">
                      <a16:colId xmlns:a16="http://schemas.microsoft.com/office/drawing/2014/main" val="2649749069"/>
                    </a:ext>
                  </a:extLst>
                </a:gridCol>
              </a:tblGrid>
              <a:tr h="367128">
                <a:tc>
                  <a:txBody>
                    <a:bodyPr/>
                    <a:lstStyle/>
                    <a:p>
                      <a:r>
                        <a:rPr lang="en-US" dirty="0"/>
                        <a:t>Company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Text proposal for last column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4703290"/>
                  </a:ext>
                </a:extLst>
              </a:tr>
              <a:tr h="367128">
                <a:tc>
                  <a:txBody>
                    <a:bodyPr/>
                    <a:lstStyle/>
                    <a:p>
                      <a:r>
                        <a:rPr lang="en-US" dirty="0"/>
                        <a:t>AT&amp;T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 non CA case, UE is mandated to support at least 4 MIMO layers on the bands where 4Rx is identified as mandatory and 2 MIMO layers on FR2. </a:t>
                      </a:r>
                    </a:p>
                    <a:p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 EN-DC where NR is on FR2, UE is mandated to support at least 2 MIMO layers on FR2 CC. </a:t>
                      </a:r>
                    </a:p>
                    <a:p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FFS on EN-DC where NR is on FR1 case.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852"/>
                  </a:ext>
                </a:extLst>
              </a:tr>
              <a:tr h="367128">
                <a:tc>
                  <a:txBody>
                    <a:bodyPr/>
                    <a:lstStyle/>
                    <a:p>
                      <a:r>
                        <a:rPr lang="en-US" dirty="0"/>
                        <a:t>Vodafone, Telecom Italia, Orange, Telefonica, Deutsche Telekom </a:t>
                      </a:r>
                    </a:p>
                    <a:p>
                      <a:r>
                        <a:rPr lang="en-US" dirty="0"/>
                        <a:t>(</a:t>
                      </a:r>
                      <a:r>
                        <a:rPr lang="en-US" i="1" dirty="0"/>
                        <a:t>note:</a:t>
                      </a:r>
                      <a:r>
                        <a:rPr lang="en-US" i="1" baseline="0" dirty="0"/>
                        <a:t> text proposal aligns with RP-172788 </a:t>
                      </a:r>
                      <a:r>
                        <a:rPr lang="en-US" b="0" i="1" baseline="0" dirty="0"/>
                        <a:t>“</a:t>
                      </a:r>
                      <a:r>
                        <a:rPr lang="en-GB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Mandatory 4Rx antenna performance for NR UE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”)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 the bands where 4Rx is mandatory, A UE is mandated to support 4 MIMO layers for all operating scenarios (EN-DC, CA, non-ENDC/non-CA</a:t>
                      </a:r>
                      <a:r>
                        <a:rPr lang="en-US" sz="1800" b="0" i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 certain UE types/categories, some exceptions to this requirement may be applicable in future. 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s-ES" sz="18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800" b="0" i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es-E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0" i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</a:t>
                      </a:r>
                      <a:r>
                        <a:rPr lang="es-E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0" i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other</a:t>
                      </a:r>
                      <a:r>
                        <a:rPr lang="es-E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0" i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bands</a:t>
                      </a:r>
                      <a:r>
                        <a:rPr lang="es-E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a UE </a:t>
                      </a:r>
                      <a:r>
                        <a:rPr lang="es-ES" sz="1800" b="0" i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is</a:t>
                      </a:r>
                      <a:r>
                        <a:rPr lang="es-E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0" i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mandated</a:t>
                      </a:r>
                      <a:r>
                        <a:rPr lang="es-E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</a:t>
                      </a:r>
                      <a:r>
                        <a:rPr lang="es-ES" sz="1800" b="0" i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</a:t>
                      </a:r>
                      <a:r>
                        <a:rPr lang="es-E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 MIMO </a:t>
                      </a:r>
                      <a:r>
                        <a:rPr lang="es-ES" sz="1800" b="0" i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layers</a:t>
                      </a:r>
                      <a:r>
                        <a:rPr lang="es-E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8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8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9109836"/>
                  </a:ext>
                </a:extLst>
              </a:tr>
              <a:tr h="367128">
                <a:tc>
                  <a:txBody>
                    <a:bodyPr/>
                    <a:lstStyle/>
                    <a:p>
                      <a:r>
                        <a:rPr lang="fi-FI" dirty="0"/>
                        <a:t>Nokia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 the bands where 4Rx is mandatory, A UE is mandated to support 4 MIMO layers for all operating scenarios (EN-DC, CA, non-ENDC/non-CA</a:t>
                      </a:r>
                      <a:r>
                        <a:rPr lang="en-US" sz="1800" b="0" i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es-ES" sz="18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800" b="0" i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es-E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0" i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</a:t>
                      </a:r>
                      <a:r>
                        <a:rPr lang="es-E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0" i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other</a:t>
                      </a:r>
                      <a:r>
                        <a:rPr lang="es-E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0" i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bands</a:t>
                      </a:r>
                      <a:r>
                        <a:rPr lang="es-E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a UE </a:t>
                      </a:r>
                      <a:r>
                        <a:rPr lang="es-ES" sz="1800" b="0" i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is</a:t>
                      </a:r>
                      <a:r>
                        <a:rPr lang="es-E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0" i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mandated</a:t>
                      </a:r>
                      <a:r>
                        <a:rPr lang="es-E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0" i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  <a:r>
                        <a:rPr lang="es-E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0" i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</a:t>
                      </a:r>
                      <a:r>
                        <a:rPr lang="es-E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 MIMO </a:t>
                      </a:r>
                      <a:r>
                        <a:rPr lang="es-ES" sz="1800" b="0" i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layers</a:t>
                      </a:r>
                      <a:r>
                        <a:rPr lang="es-E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3284516"/>
                  </a:ext>
                </a:extLst>
              </a:tr>
            </a:tbl>
          </a:graphicData>
        </a:graphic>
      </p:graphicFrame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60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Company proposals (cont.)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445770E-2587-4F07-922C-30CA0B7FD50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3858156"/>
              </p:ext>
            </p:extLst>
          </p:nvPr>
        </p:nvGraphicFramePr>
        <p:xfrm>
          <a:off x="107504" y="981075"/>
          <a:ext cx="9036496" cy="466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5462">
                  <a:extLst>
                    <a:ext uri="{9D8B030D-6E8A-4147-A177-3AD203B41FA5}">
                      <a16:colId xmlns:a16="http://schemas.microsoft.com/office/drawing/2014/main" val="1556564588"/>
                    </a:ext>
                  </a:extLst>
                </a:gridCol>
                <a:gridCol w="7481034">
                  <a:extLst>
                    <a:ext uri="{9D8B030D-6E8A-4147-A177-3AD203B41FA5}">
                      <a16:colId xmlns:a16="http://schemas.microsoft.com/office/drawing/2014/main" val="2649749069"/>
                    </a:ext>
                  </a:extLst>
                </a:gridCol>
              </a:tblGrid>
              <a:tr h="367128">
                <a:tc>
                  <a:txBody>
                    <a:bodyPr/>
                    <a:lstStyle/>
                    <a:p>
                      <a:r>
                        <a:rPr lang="en-US" dirty="0"/>
                        <a:t>Company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Text proposal for last column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4703290"/>
                  </a:ext>
                </a:extLst>
              </a:tr>
              <a:tr h="367128">
                <a:tc>
                  <a:txBody>
                    <a:bodyPr/>
                    <a:lstStyle/>
                    <a:p>
                      <a:r>
                        <a:rPr lang="en-US" b="0" dirty="0"/>
                        <a:t>Intel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For non-CA and non EN-DC cases (i.e. single CC in NR SA) in DL: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dirty="0"/>
                        <a:t>A UE is mandated to support 4 MIMO layers on the bands where 4Rx is mandatory.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dirty="0"/>
                        <a:t>A UE is mandated</a:t>
                      </a:r>
                      <a:r>
                        <a:rPr lang="en-US" baseline="0" dirty="0"/>
                        <a:t> to support 2 MIMO layers where 4Rx is not mandatory.</a:t>
                      </a:r>
                      <a:endParaRPr lang="en-US" dirty="0"/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dirty="0"/>
                        <a:t>FFS: EN-DC case on how</a:t>
                      </a:r>
                      <a:r>
                        <a:rPr lang="en-US" baseline="0" dirty="0"/>
                        <a:t> many CCs (0, 1, 2,…) for LTE CA with non-CA for NR can be configured for the number of MIMO layers</a:t>
                      </a:r>
                      <a:endParaRPr lang="en-US" dirty="0"/>
                    </a:p>
                    <a:p>
                      <a:endParaRPr lang="en-US" sz="18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9109836"/>
                  </a:ext>
                </a:extLst>
              </a:tr>
              <a:tr h="367128">
                <a:tc>
                  <a:txBody>
                    <a:bodyPr/>
                    <a:lstStyle/>
                    <a:p>
                      <a:r>
                        <a:rPr lang="en-US" dirty="0"/>
                        <a:t>OPPO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For non-CA and non-EN-DC cases: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altLang="zh-CN" dirty="0"/>
                        <a:t>A UE is mandated to support 4 MIMO layers on the bands where 4Rx is mandatory.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altLang="zh-CN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 FR1, UE is mandated to support at least 2 MIMO layers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zh-CN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altLang="zh-CN" sz="1800" b="0" i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 </a:t>
                      </a:r>
                      <a:r>
                        <a:rPr lang="en-US" altLang="zh-CN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FR2, UE is mandated to support 1 MIMO layer. Optional to support 2 MIMO layers </a:t>
                      </a:r>
                      <a:r>
                        <a:rPr lang="en-US" altLang="zh-CN" sz="1800" b="0" i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(As</a:t>
                      </a:r>
                      <a:r>
                        <a:rPr lang="en-US" altLang="zh-CN" sz="1800" b="0" i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 compromise, mandatory with capability signaling is also acceptable</a:t>
                      </a:r>
                      <a:r>
                        <a:rPr lang="en-US" altLang="zh-CN" sz="1800" b="0" i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altLang="zh-CN" dirty="0"/>
                        <a:t>FFS: EN-DC and CA cases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3284516"/>
                  </a:ext>
                </a:extLst>
              </a:tr>
            </a:tbl>
          </a:graphicData>
        </a:graphic>
      </p:graphicFrame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481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Company proposals (cont.)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445770E-2587-4F07-922C-30CA0B7FD50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3055596"/>
              </p:ext>
            </p:extLst>
          </p:nvPr>
        </p:nvGraphicFramePr>
        <p:xfrm>
          <a:off x="107504" y="981075"/>
          <a:ext cx="9036496" cy="4390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5462">
                  <a:extLst>
                    <a:ext uri="{9D8B030D-6E8A-4147-A177-3AD203B41FA5}">
                      <a16:colId xmlns:a16="http://schemas.microsoft.com/office/drawing/2014/main" val="1556564588"/>
                    </a:ext>
                  </a:extLst>
                </a:gridCol>
                <a:gridCol w="7481034">
                  <a:extLst>
                    <a:ext uri="{9D8B030D-6E8A-4147-A177-3AD203B41FA5}">
                      <a16:colId xmlns:a16="http://schemas.microsoft.com/office/drawing/2014/main" val="2649749069"/>
                    </a:ext>
                  </a:extLst>
                </a:gridCol>
              </a:tblGrid>
              <a:tr h="367128">
                <a:tc>
                  <a:txBody>
                    <a:bodyPr/>
                    <a:lstStyle/>
                    <a:p>
                      <a:r>
                        <a:rPr lang="en-US" dirty="0"/>
                        <a:t>Company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Text proposal for last column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4703290"/>
                  </a:ext>
                </a:extLst>
              </a:tr>
              <a:tr h="367128">
                <a:tc>
                  <a:txBody>
                    <a:bodyPr/>
                    <a:lstStyle/>
                    <a:p>
                      <a:r>
                        <a:rPr lang="en-US" dirty="0"/>
                        <a:t>Qualcomm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 CA/EN-DC with single CC in NR, UE has to support 4 MIMO layers in the bands in which 4Rx is mandatory. For EN-DC with NR CA, the UE is allowed to support 2Rx with intra-band NR CA in the bands in which 4Rx is mandatory.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Also add the following: 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Note: Mandatory means mandatory with capability signaling. It is not expected that there is a signaling change as a result of this (i.e. signaling remains to be defined as {1, 2, 4, 8} in every band, including FR1 and FR2.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3284516"/>
                  </a:ext>
                </a:extLst>
              </a:tr>
              <a:tr h="367128">
                <a:tc>
                  <a:txBody>
                    <a:bodyPr/>
                    <a:lstStyle/>
                    <a:p>
                      <a:r>
                        <a:rPr lang="en-US" dirty="0"/>
                        <a:t>vivo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 non-CA and non EN-DC cases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 the bands where 4Rx is mandatory, a UE is mandated to support 4 MIMO layers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es-ES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es-E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es-E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bands</a:t>
                      </a:r>
                      <a:r>
                        <a:rPr lang="es-E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of</a:t>
                      </a:r>
                      <a:r>
                        <a:rPr lang="es-E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FR2, UE </a:t>
                      </a:r>
                      <a:r>
                        <a:rPr lang="es-ES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</a:t>
                      </a:r>
                      <a:r>
                        <a:rPr lang="es-E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mandated</a:t>
                      </a:r>
                      <a:r>
                        <a:rPr lang="es-E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  <a:r>
                        <a:rPr lang="es-E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support</a:t>
                      </a:r>
                      <a:r>
                        <a:rPr lang="es-E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1 MIMO </a:t>
                      </a:r>
                      <a:r>
                        <a:rPr lang="es-ES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layer</a:t>
                      </a:r>
                      <a:r>
                        <a:rPr lang="es-E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es-ES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es-E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</a:t>
                      </a:r>
                      <a:r>
                        <a:rPr lang="es-E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other</a:t>
                      </a:r>
                      <a:r>
                        <a:rPr lang="es-E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bands</a:t>
                      </a:r>
                      <a:r>
                        <a:rPr lang="es-E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a UE </a:t>
                      </a:r>
                      <a:r>
                        <a:rPr lang="es-ES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</a:t>
                      </a:r>
                      <a:r>
                        <a:rPr lang="es-E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mandated</a:t>
                      </a:r>
                      <a:r>
                        <a:rPr lang="es-E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  <a:r>
                        <a:rPr lang="es-E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support</a:t>
                      </a:r>
                      <a:r>
                        <a:rPr lang="es-E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 MIMO </a:t>
                      </a:r>
                      <a:r>
                        <a:rPr lang="es-ES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layers</a:t>
                      </a:r>
                      <a:r>
                        <a:rPr lang="es-E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FFS: EN-DC cases and CA cases based on whether the corresponding DC/CA band-combinations supports 4Rx or not. 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3808194"/>
                  </a:ext>
                </a:extLst>
              </a:tr>
            </a:tbl>
          </a:graphicData>
        </a:graphic>
      </p:graphicFrame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246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/>
              <a:t>Discussion outcome </a:t>
            </a:r>
            <a:r>
              <a:rPr lang="en-US" dirty="0"/>
              <a:t>/ Proposal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445770E-2587-4F07-922C-30CA0B7FD50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085610"/>
              </p:ext>
            </p:extLst>
          </p:nvPr>
        </p:nvGraphicFramePr>
        <p:xfrm>
          <a:off x="323528" y="981075"/>
          <a:ext cx="8496944" cy="5823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6944">
                  <a:extLst>
                    <a:ext uri="{9D8B030D-6E8A-4147-A177-3AD203B41FA5}">
                      <a16:colId xmlns:a16="http://schemas.microsoft.com/office/drawing/2014/main" val="2649749069"/>
                    </a:ext>
                  </a:extLst>
                </a:gridCol>
              </a:tblGrid>
              <a:tr h="367128">
                <a:tc>
                  <a:txBody>
                    <a:bodyPr/>
                    <a:lstStyle/>
                    <a:p>
                      <a:r>
                        <a:rPr lang="en-US" sz="1600" dirty="0"/>
                        <a:t>Text proposal </a:t>
                      </a:r>
                      <a:r>
                        <a:rPr lang="en-US" sz="1600"/>
                        <a:t>for ‘last column’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4703290"/>
                  </a:ext>
                </a:extLst>
              </a:tr>
              <a:tr h="3671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 non-CA and non-EN-DC cases, it is mandatory with capability signaling to support at least 4 MIMO layers on the bands where 4Rx is specified as mandatory and at least 2 MIMO layers on FR2.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6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 certain UE types/categories, some exceptions to this requirement may be applicable in the future. </a:t>
                      </a:r>
                      <a:endParaRPr lang="en-US" sz="16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 CA and EN-DC: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 FR2, it is mandatory with capability signaling to support at least 2 MIMO layers in the FR2 CC(s)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 FR1, it is mandatory with capability </a:t>
                      </a:r>
                      <a:r>
                        <a:rPr lang="en-US" sz="1600" b="0" i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signalling</a:t>
                      </a:r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support at least 2 MIMO layers in</a:t>
                      </a:r>
                      <a:r>
                        <a:rPr lang="en-US" sz="1600" b="0" i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NR bands where 4Rx is not specified as mandatory.</a:t>
                      </a:r>
                      <a:endParaRPr lang="en-US" sz="16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 band combinations with single NR CC in FR1, it is mandatory with capability signaling to support at least 4 MIMO layers for operation in the NR bands in which 4Rx is mandatory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 band combinations with single NR CC in FR1, or with multiple NR CCs in FR1 where the sum</a:t>
                      </a:r>
                      <a:r>
                        <a:rPr lang="en-US" sz="1600" b="0" i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of aggregated bandwidth for NR CCs ≤ the maximum specified channel bandwidth for 1 NR CC, </a:t>
                      </a:r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it is mandatory with capability signaling to support at least 4 MIMO layers for operation in all NR CCs operated in bands in which 4Rx is mandatory and in which intra-band CA applies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 band combinations with multiple NR CCs in FR1 where the sum</a:t>
                      </a:r>
                      <a:r>
                        <a:rPr lang="en-US" sz="1600" b="0" i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of aggregated bandwidth from NR CCs &gt; the maximum specified channel bandwidth for 1 NR CC, </a:t>
                      </a:r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it is mandatory with capability signaling to support at least 2 MIMO layers for operation in all NR CCs operated in bands in which 4Rx is mandatory and in which intra-band CA applies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6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Mandatory in all cases above means mandatory with capability signaling. It is not expected that there is a signaling change resulting from this (i.e. signaling remains to be defined as {1, 2, 4, 8} in every band, including FR1 and FR2.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9109836"/>
                  </a:ext>
                </a:extLst>
              </a:tr>
            </a:tbl>
          </a:graphicData>
        </a:graphic>
      </p:graphicFrame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767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1019</Words>
  <Application>Microsoft Office PowerPoint</Application>
  <PresentationFormat>On-screen Show (4:3)</PresentationFormat>
  <Paragraphs>90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 Unicode MS</vt:lpstr>
      <vt:lpstr>MS Mincho</vt:lpstr>
      <vt:lpstr>Arial</vt:lpstr>
      <vt:lpstr>Calibri</vt:lpstr>
      <vt:lpstr>Century</vt:lpstr>
      <vt:lpstr>Times New Roman</vt:lpstr>
      <vt:lpstr>Office Theme</vt:lpstr>
      <vt:lpstr>Summary of discussion on supported number of MIMO layers</vt:lpstr>
      <vt:lpstr>Background</vt:lpstr>
      <vt:lpstr>Company proposals</vt:lpstr>
      <vt:lpstr>Company proposals (cont.)</vt:lpstr>
      <vt:lpstr>Company proposals (cont.)</vt:lpstr>
      <vt:lpstr>Discussion outcome / 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Peter Gaal</cp:lastModifiedBy>
  <cp:revision>1362</cp:revision>
  <dcterms:created xsi:type="dcterms:W3CDTF">2015-04-22T00:12:23Z</dcterms:created>
  <dcterms:modified xsi:type="dcterms:W3CDTF">2018-06-14T18:54:00Z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MSIP_Label_17da11e7-ad83-4459-98c6-12a88e2eac78_Enabled">
    <vt:lpwstr>True</vt:lpwstr>
  </property>
  <property fmtid="{D5CDD505-2E9C-101B-9397-08002B2CF9AE}" pid="15" name="MSIP_Label_17da11e7-ad83-4459-98c6-12a88e2eac78_SiteId">
    <vt:lpwstr>68283f3b-8487-4c86-adb3-a5228f18b893</vt:lpwstr>
  </property>
  <property fmtid="{D5CDD505-2E9C-101B-9397-08002B2CF9AE}" pid="16" name="MSIP_Label_17da11e7-ad83-4459-98c6-12a88e2eac78_Ref">
    <vt:lpwstr>https://api.informationprotection.azure.com/api/68283f3b-8487-4c86-adb3-a5228f18b893</vt:lpwstr>
  </property>
  <property fmtid="{D5CDD505-2E9C-101B-9397-08002B2CF9AE}" pid="17" name="MSIP_Label_17da11e7-ad83-4459-98c6-12a88e2eac78_Owner">
    <vt:lpwstr>tim.frost@vodafone.com</vt:lpwstr>
  </property>
  <property fmtid="{D5CDD505-2E9C-101B-9397-08002B2CF9AE}" pid="18" name="MSIP_Label_17da11e7-ad83-4459-98c6-12a88e2eac78_SetDate">
    <vt:lpwstr>2018-06-14T00:34:31.9675278+02:00</vt:lpwstr>
  </property>
  <property fmtid="{D5CDD505-2E9C-101B-9397-08002B2CF9AE}" pid="19" name="MSIP_Label_17da11e7-ad83-4459-98c6-12a88e2eac78_Name">
    <vt:lpwstr>Unclassified</vt:lpwstr>
  </property>
  <property fmtid="{D5CDD505-2E9C-101B-9397-08002B2CF9AE}" pid="20" name="MSIP_Label_17da11e7-ad83-4459-98c6-12a88e2eac78_Application">
    <vt:lpwstr>Microsoft Azure Information Protection</vt:lpwstr>
  </property>
  <property fmtid="{D5CDD505-2E9C-101B-9397-08002B2CF9AE}" pid="21" name="MSIP_Label_17da11e7-ad83-4459-98c6-12a88e2eac78_Extended_MSFT_Method">
    <vt:lpwstr>Manual</vt:lpwstr>
  </property>
  <property fmtid="{D5CDD505-2E9C-101B-9397-08002B2CF9AE}" pid="22" name="Sensitivity">
    <vt:lpwstr>Unclassified</vt:lpwstr>
  </property>
  <property fmtid="{D5CDD505-2E9C-101B-9397-08002B2CF9AE}" pid="23" name="_AdHocReviewCycleID">
    <vt:i4>764419359</vt:i4>
  </property>
  <property fmtid="{D5CDD505-2E9C-101B-9397-08002B2CF9AE}" pid="24" name="_EmailSubject">
    <vt:lpwstr>Number of supported layers</vt:lpwstr>
  </property>
  <property fmtid="{D5CDD505-2E9C-101B-9397-08002B2CF9AE}" pid="25" name="_AuthorEmail">
    <vt:lpwstr>vgheorgh@qti.qualcomm.com</vt:lpwstr>
  </property>
  <property fmtid="{D5CDD505-2E9C-101B-9397-08002B2CF9AE}" pid="26" name="_AuthorEmailDisplayName">
    <vt:lpwstr>Valentin Gheorghiu</vt:lpwstr>
  </property>
</Properties>
</file>