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4156" r:id="rId2"/>
  </p:sldMasterIdLst>
  <p:notesMasterIdLst>
    <p:notesMasterId r:id="rId15"/>
  </p:notesMasterIdLst>
  <p:handoutMasterIdLst>
    <p:handoutMasterId r:id="rId16"/>
  </p:handoutMasterIdLst>
  <p:sldIdLst>
    <p:sldId id="258" r:id="rId3"/>
    <p:sldId id="346" r:id="rId4"/>
    <p:sldId id="347" r:id="rId5"/>
    <p:sldId id="351" r:id="rId6"/>
    <p:sldId id="355" r:id="rId7"/>
    <p:sldId id="352" r:id="rId8"/>
    <p:sldId id="296" r:id="rId9"/>
    <p:sldId id="340" r:id="rId10"/>
    <p:sldId id="341" r:id="rId11"/>
    <p:sldId id="345" r:id="rId12"/>
    <p:sldId id="344" r:id="rId13"/>
    <p:sldId id="354" r:id="rId14"/>
  </p:sldIdLst>
  <p:sldSz cx="12192000" cy="6858000"/>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44080FCE-3B2B-4ADA-8514-9475964AFAD7}">
          <p14:sldIdLst>
            <p14:sldId id="258"/>
            <p14:sldId id="346"/>
            <p14:sldId id="347"/>
            <p14:sldId id="351"/>
            <p14:sldId id="355"/>
            <p14:sldId id="352"/>
            <p14:sldId id="296"/>
            <p14:sldId id="340"/>
            <p14:sldId id="341"/>
            <p14:sldId id="345"/>
            <p14:sldId id="344"/>
            <p14:sldId id="354"/>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190000"/>
    <a:srgbClr val="6AB19B"/>
    <a:srgbClr val="E05050"/>
    <a:srgbClr val="EFEFF0"/>
    <a:srgbClr val="F0F0F1"/>
    <a:srgbClr val="3253DC"/>
    <a:srgbClr val="DDDFE5"/>
    <a:srgbClr val="F2F2F2"/>
    <a:srgbClr val="E04F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89" autoAdjust="0"/>
    <p:restoredTop sz="95059" autoAdjust="0"/>
  </p:normalViewPr>
  <p:slideViewPr>
    <p:cSldViewPr snapToGrid="0">
      <p:cViewPr varScale="1">
        <p:scale>
          <a:sx n="113" d="100"/>
          <a:sy n="113" d="100"/>
        </p:scale>
        <p:origin x="216" y="216"/>
      </p:cViewPr>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13651"/>
    </p:cViewPr>
  </p:sorterViewPr>
  <p:notesViewPr>
    <p:cSldViewPr snapToGrid="0">
      <p:cViewPr>
        <p:scale>
          <a:sx n="100" d="100"/>
          <a:sy n="100" d="100"/>
        </p:scale>
        <p:origin x="1556" y="52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1</a:t>
            </a:fld>
            <a:endParaRPr lang="en-US" dirty="0"/>
          </a:p>
        </p:txBody>
      </p:sp>
    </p:spTree>
    <p:extLst>
      <p:ext uri="{BB962C8B-B14F-4D97-AF65-F5344CB8AC3E}">
        <p14:creationId xmlns:p14="http://schemas.microsoft.com/office/powerpoint/2010/main" val="319685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black">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dirty="0"/>
              <a:t>Title</a:t>
            </a:r>
          </a:p>
        </p:txBody>
      </p:sp>
      <p:sp>
        <p:nvSpPr>
          <p:cNvPr id="38" name="Text Placeholder 7"/>
          <p:cNvSpPr>
            <a:spLocks noGrp="1"/>
          </p:cNvSpPr>
          <p:nvPr>
            <p:ph type="body" sz="quarter" idx="10" hasCustomPrompt="1"/>
          </p:nvPr>
        </p:nvSpPr>
        <p:spPr bwMode="black">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r>
              <a:rPr lang="en-US" dirty="0"/>
              <a:t>Employing Entity</a:t>
            </a:r>
          </a:p>
        </p:txBody>
      </p:sp>
      <p:sp>
        <p:nvSpPr>
          <p:cNvPr id="8" name="Freeform 5">
            <a:extLst>
              <a:ext uri="{FF2B5EF4-FFF2-40B4-BE49-F238E27FC236}">
                <a16:creationId xmlns:a16="http://schemas.microsoft.com/office/drawing/2014/main" id="{262B856B-06E3-42C1-A484-F4FEE5201A6D}"/>
              </a:ext>
            </a:extLst>
          </p:cNvPr>
          <p:cNvSpPr>
            <a:spLocks noEditPoints="1"/>
          </p:cNvSpPr>
          <p:nvPr userDrawn="1"/>
        </p:nvSpPr>
        <p:spPr bwMode="black">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9" name="Text Placeholder 7">
            <a:extLst>
              <a:ext uri="{FF2B5EF4-FFF2-40B4-BE49-F238E27FC236}">
                <a16:creationId xmlns:a16="http://schemas.microsoft.com/office/drawing/2014/main" id="{7E8F1094-26FF-4F59-824D-BD7309313BFD}"/>
              </a:ext>
            </a:extLst>
          </p:cNvPr>
          <p:cNvSpPr>
            <a:spLocks noGrp="1"/>
          </p:cNvSpPr>
          <p:nvPr>
            <p:ph type="body" sz="quarter" idx="11" hasCustomPrompt="1"/>
          </p:nvPr>
        </p:nvSpPr>
        <p:spPr bwMode="black">
          <a:xfrm>
            <a:off x="9076177" y="398765"/>
            <a:ext cx="2620523" cy="221599"/>
          </a:xfrm>
        </p:spPr>
        <p:txBody>
          <a:bodyPr wrap="square" anchor="b">
            <a:spAutoFit/>
          </a:bodyPr>
          <a:lstStyle>
            <a:lvl1pPr marL="0" marR="0" indent="0" algn="r" defTabSz="914400" rtl="0" eaLnBrk="1" fontAlgn="auto" latinLnBrk="0" hangingPunct="1">
              <a:lnSpc>
                <a:spcPct val="90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0" name="Text Placeholder 5">
            <a:extLst>
              <a:ext uri="{FF2B5EF4-FFF2-40B4-BE49-F238E27FC236}">
                <a16:creationId xmlns:a16="http://schemas.microsoft.com/office/drawing/2014/main" id="{779D1A01-EBAB-4C36-8881-4DFDF7CC3D24}"/>
              </a:ext>
            </a:extLst>
          </p:cNvPr>
          <p:cNvSpPr>
            <a:spLocks noGrp="1"/>
          </p:cNvSpPr>
          <p:nvPr>
            <p:ph type="body" sz="quarter" idx="13" hasCustomPrompt="1"/>
          </p:nvPr>
        </p:nvSpPr>
        <p:spPr bwMode="black">
          <a:xfrm>
            <a:off x="3350218" y="379079"/>
            <a:ext cx="2608489"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1" name="Text Placeholder 48">
            <a:extLst>
              <a:ext uri="{FF2B5EF4-FFF2-40B4-BE49-F238E27FC236}">
                <a16:creationId xmlns:a16="http://schemas.microsoft.com/office/drawing/2014/main" id="{07F1BC89-21D6-4CEE-AEB7-D5406EF3BE2B}"/>
              </a:ext>
            </a:extLst>
          </p:cNvPr>
          <p:cNvSpPr>
            <a:spLocks noGrp="1"/>
          </p:cNvSpPr>
          <p:nvPr>
            <p:ph type="body" sz="quarter" idx="14" hasCustomPrompt="1"/>
          </p:nvPr>
        </p:nvSpPr>
        <p:spPr bwMode="black">
          <a:xfrm>
            <a:off x="6214734" y="379079"/>
            <a:ext cx="2605416" cy="241285"/>
          </a:xfrm>
        </p:spPr>
        <p:txBody>
          <a:bodyPr wrap="square" anchor="b">
            <a:spAutoFit/>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247752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4188" y="1719072"/>
            <a:ext cx="11190585"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r>
              <a:rPr lang="en-US" dirty="0"/>
              <a:t>Footer</a:t>
            </a:r>
          </a:p>
        </p:txBody>
      </p:sp>
      <p:sp>
        <p:nvSpPr>
          <p:cNvPr id="12" name="TextBox 11"/>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4189" y="1719072"/>
            <a:ext cx="11190585"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r>
              <a:rPr lang="en-US" dirty="0"/>
              <a:t>Footer</a:t>
            </a:r>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r>
              <a:rPr lang="en-US" dirty="0"/>
              <a:t>Footer</a:t>
            </a:r>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r>
              <a:rPr lang="en-US" dirty="0"/>
              <a:t>Footer</a:t>
            </a:r>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1496"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3776" y="1719072"/>
            <a:ext cx="5111496"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149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4114"/>
            <a:ext cx="5111496"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1496"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1496"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149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4114"/>
            <a:ext cx="5111496"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1496"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1496"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149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4114"/>
            <a:ext cx="5111496"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1496"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1496"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149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574836"/>
            <a:ext cx="5111496"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132232"/>
            <a:ext cx="5111496"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Box 1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4114"/>
            <a:ext cx="5111496"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4114"/>
            <a:ext cx="6428232"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4188" y="1132232"/>
            <a:ext cx="6427311"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67FE8F90-B456-4248-94E3-252148C911EE}"/>
              </a:ext>
            </a:extLst>
          </p:cNvPr>
          <p:cNvSpPr>
            <a:spLocks noGrp="1"/>
          </p:cNvSpPr>
          <p:nvPr>
            <p:ph type="ftr" sz="quarter" idx="16"/>
          </p:nvPr>
        </p:nvSpPr>
        <p:spPr>
          <a:xfrm>
            <a:off x="495299" y="6534114"/>
            <a:ext cx="6428232"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9"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15203A8E-644A-4FB6-84A8-98446E7023C0}"/>
              </a:ext>
            </a:extLst>
          </p:cNvPr>
          <p:cNvSpPr>
            <a:spLocks noGrp="1"/>
          </p:cNvSpPr>
          <p:nvPr>
            <p:ph type="ftr" sz="quarter" idx="16"/>
          </p:nvPr>
        </p:nvSpPr>
        <p:spPr>
          <a:xfrm>
            <a:off x="495299" y="6534114"/>
            <a:ext cx="6428232"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2D6264CC-D00B-4D03-9CC7-6A202AFE1C51}"/>
              </a:ext>
            </a:extLst>
          </p:cNvPr>
          <p:cNvSpPr>
            <a:spLocks noGrp="1"/>
          </p:cNvSpPr>
          <p:nvPr>
            <p:ph type="ftr" sz="quarter" idx="16"/>
          </p:nvPr>
        </p:nvSpPr>
        <p:spPr>
          <a:xfrm>
            <a:off x="495299" y="6534114"/>
            <a:ext cx="6428232"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TextBox 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4114"/>
            <a:ext cx="3291840"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TextBox 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4114"/>
            <a:ext cx="3291840"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TextBox 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4114"/>
            <a:ext cx="3291840"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TextBox 9"/>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a:xfrm>
            <a:off x="8103394" y="6534114"/>
            <a:ext cx="3291840"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a:xfrm>
            <a:off x="495300" y="6534114"/>
            <a:ext cx="3557016"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4114"/>
            <a:ext cx="3557016"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4114"/>
            <a:ext cx="3557016"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a:xfrm>
            <a:off x="495300" y="6534114"/>
            <a:ext cx="3557016"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4"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9318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a:xfrm>
            <a:off x="495300" y="6534114"/>
            <a:ext cx="2606040"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95300" y="49318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4114"/>
            <a:ext cx="2606040"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95300" y="49318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4114"/>
            <a:ext cx="2606040"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95300" y="49318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a:xfrm>
            <a:off x="495300" y="6534114"/>
            <a:ext cx="2606040"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yer Circle Blue">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867E0193-6E52-4330-9E21-05840D67109E}"/>
              </a:ext>
            </a:extLst>
          </p:cNvPr>
          <p:cNvGrpSpPr/>
          <p:nvPr userDrawn="1"/>
        </p:nvGrpSpPr>
        <p:grpSpPr bwMode="ltGray">
          <a:xfrm>
            <a:off x="5958559" y="850900"/>
            <a:ext cx="5133309" cy="5156198"/>
            <a:chOff x="6193713" y="713881"/>
            <a:chExt cx="5426260" cy="5430233"/>
          </a:xfrm>
        </p:grpSpPr>
        <p:sp>
          <p:nvSpPr>
            <p:cNvPr id="20" name="Oval 19">
              <a:extLst>
                <a:ext uri="{FF2B5EF4-FFF2-40B4-BE49-F238E27FC236}">
                  <a16:creationId xmlns:a16="http://schemas.microsoft.com/office/drawing/2014/main" id="{B39C3DF9-B95B-473D-806E-3A04C0B32A14}"/>
                </a:ext>
              </a:extLst>
            </p:cNvPr>
            <p:cNvSpPr/>
            <p:nvPr/>
          </p:nvSpPr>
          <p:spPr bwMode="ltGray">
            <a:xfrm>
              <a:off x="6193713" y="713882"/>
              <a:ext cx="5426260" cy="5430231"/>
            </a:xfrm>
            <a:prstGeom prst="ellipse">
              <a:avLst/>
            </a:prstGeom>
            <a:gradFill flip="none" rotWithShape="1">
              <a:gsLst>
                <a:gs pos="82000">
                  <a:srgbClr val="CBCCD7"/>
                </a:gs>
                <a:gs pos="11000">
                  <a:schemeClr val="bg1"/>
                </a:gs>
                <a:gs pos="100000">
                  <a:srgbClr val="C7C8CD"/>
                </a:gs>
              </a:gsLst>
              <a:lin ang="0" scaled="0"/>
              <a:tileRect/>
            </a:gradFill>
            <a:ln w="127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21" name="Oval 20">
              <a:extLst>
                <a:ext uri="{FF2B5EF4-FFF2-40B4-BE49-F238E27FC236}">
                  <a16:creationId xmlns:a16="http://schemas.microsoft.com/office/drawing/2014/main" id="{9B4FD467-8B16-4B86-BD0E-5E9E6FB38507}"/>
                </a:ext>
              </a:extLst>
            </p:cNvPr>
            <p:cNvSpPr/>
            <p:nvPr/>
          </p:nvSpPr>
          <p:spPr bwMode="ltGray">
            <a:xfrm>
              <a:off x="6197039" y="713881"/>
              <a:ext cx="5422934" cy="5430233"/>
            </a:xfrm>
            <a:prstGeom prst="ellipse">
              <a:avLst/>
            </a:prstGeom>
            <a:noFill/>
            <a:ln w="6350" cap="flat" cmpd="sng" algn="ctr">
              <a:gradFill>
                <a:gsLst>
                  <a:gs pos="100000">
                    <a:schemeClr val="bg1">
                      <a:lumMod val="50000"/>
                      <a:alpha val="15000"/>
                    </a:schemeClr>
                  </a:gs>
                  <a:gs pos="85000">
                    <a:schemeClr val="bg1">
                      <a:lumMod val="50000"/>
                      <a:alpha val="0"/>
                    </a:schemeClr>
                  </a:gs>
                </a:gsLst>
                <a:lin ang="0" scaled="0"/>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22" name="White Circle">
              <a:extLst>
                <a:ext uri="{FF2B5EF4-FFF2-40B4-BE49-F238E27FC236}">
                  <a16:creationId xmlns:a16="http://schemas.microsoft.com/office/drawing/2014/main" id="{CB40398D-1C75-410A-AF82-3F63C8D319F7}"/>
                </a:ext>
              </a:extLst>
            </p:cNvPr>
            <p:cNvSpPr>
              <a:spLocks/>
            </p:cNvSpPr>
            <p:nvPr/>
          </p:nvSpPr>
          <p:spPr bwMode="ltGray">
            <a:xfrm flipH="1">
              <a:off x="6243707" y="733506"/>
              <a:ext cx="5241414" cy="5390986"/>
            </a:xfrm>
            <a:prstGeom prst="ellipse">
              <a:avLst/>
            </a:prstGeom>
            <a:solidFill>
              <a:schemeClr val="bg1"/>
            </a:solidFill>
            <a:ln w="12700" cap="flat" cmpd="sng" algn="ctr">
              <a:noFill/>
              <a:prstDash val="solid"/>
            </a:ln>
            <a:effectLst>
              <a:outerShdw blurRad="254000" dist="127000" algn="l" rotWithShape="0">
                <a:prstClr val="black">
                  <a:alpha val="15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23" name="Oval 22">
              <a:extLst>
                <a:ext uri="{FF2B5EF4-FFF2-40B4-BE49-F238E27FC236}">
                  <a16:creationId xmlns:a16="http://schemas.microsoft.com/office/drawing/2014/main" id="{3188876B-53F9-4D5B-96B3-4C727D532CA9}"/>
                </a:ext>
              </a:extLst>
            </p:cNvPr>
            <p:cNvSpPr>
              <a:spLocks/>
            </p:cNvSpPr>
            <p:nvPr/>
          </p:nvSpPr>
          <p:spPr bwMode="ltGray">
            <a:xfrm>
              <a:off x="6220446" y="733507"/>
              <a:ext cx="5276302" cy="5390986"/>
            </a:xfrm>
            <a:prstGeom prst="ellipse">
              <a:avLst/>
            </a:prstGeom>
            <a:gradFill>
              <a:gsLst>
                <a:gs pos="100000">
                  <a:srgbClr val="6B8FF7"/>
                </a:gs>
                <a:gs pos="50000">
                  <a:schemeClr val="accent2"/>
                </a:gs>
              </a:gsLst>
              <a:lin ang="18900000" scaled="0"/>
            </a:gradFill>
            <a:ln w="25400" cap="flat" cmpd="sng" algn="ctr">
              <a:noFill/>
              <a:prstDash val="solid"/>
            </a:ln>
            <a:effectLst>
              <a:innerShdw blurRad="127000" dist="114300">
                <a:srgbClr val="3253DC">
                  <a:lumMod val="50000"/>
                  <a:alpha val="32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Microsoft Sans Serif"/>
              </a:endParaRPr>
            </a:p>
          </p:txBody>
        </p:sp>
      </p:grpSp>
      <p:sp>
        <p:nvSpPr>
          <p:cNvPr id="2" name="Title 1">
            <a:extLst>
              <a:ext uri="{FF2B5EF4-FFF2-40B4-BE49-F238E27FC236}">
                <a16:creationId xmlns:a16="http://schemas.microsoft.com/office/drawing/2014/main" id="{F47B5D95-978D-4056-8352-5C91EC5EEC07}"/>
              </a:ext>
            </a:extLst>
          </p:cNvPr>
          <p:cNvSpPr>
            <a:spLocks noGrp="1"/>
          </p:cNvSpPr>
          <p:nvPr>
            <p:ph type="title"/>
          </p:nvPr>
        </p:nvSpPr>
        <p:spPr>
          <a:xfrm>
            <a:off x="495300" y="1718489"/>
            <a:ext cx="4508500" cy="1870963"/>
          </a:xfrm>
        </p:spPr>
        <p:txBody>
          <a:bodyPr/>
          <a:lstStyle>
            <a:lvl1pPr>
              <a:lnSpc>
                <a:spcPct val="89000"/>
              </a:lnSpc>
              <a:defRPr sz="4400"/>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25CD786-312F-46A4-9E64-88A9E77573CB}"/>
              </a:ext>
            </a:extLst>
          </p:cNvPr>
          <p:cNvSpPr>
            <a:spLocks noGrp="1"/>
          </p:cNvSpPr>
          <p:nvPr>
            <p:ph type="body" sz="quarter" idx="11"/>
          </p:nvPr>
        </p:nvSpPr>
        <p:spPr>
          <a:xfrm>
            <a:off x="495300" y="3819524"/>
            <a:ext cx="4508500" cy="2390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5">
            <a:extLst>
              <a:ext uri="{FF2B5EF4-FFF2-40B4-BE49-F238E27FC236}">
                <a16:creationId xmlns:a16="http://schemas.microsoft.com/office/drawing/2014/main" id="{4C0E5526-C3C1-4933-9761-404406C9778A}"/>
              </a:ext>
            </a:extLst>
          </p:cNvPr>
          <p:cNvGrpSpPr/>
          <p:nvPr userDrawn="1"/>
        </p:nvGrpSpPr>
        <p:grpSpPr bwMode="ltGray">
          <a:xfrm>
            <a:off x="7119164" y="2057312"/>
            <a:ext cx="2760641" cy="2744960"/>
            <a:chOff x="7119164" y="2057312"/>
            <a:chExt cx="2760641" cy="2744960"/>
          </a:xfrm>
        </p:grpSpPr>
        <p:sp>
          <p:nvSpPr>
            <p:cNvPr id="25" name="Oval 24">
              <a:extLst>
                <a:ext uri="{FF2B5EF4-FFF2-40B4-BE49-F238E27FC236}">
                  <a16:creationId xmlns:a16="http://schemas.microsoft.com/office/drawing/2014/main" id="{24748CA9-9BEB-42FE-81B7-6BF15D5E7483}"/>
                </a:ext>
              </a:extLst>
            </p:cNvPr>
            <p:cNvSpPr/>
            <p:nvPr userDrawn="1"/>
          </p:nvSpPr>
          <p:spPr bwMode="ltGray">
            <a:xfrm>
              <a:off x="7119164" y="2057312"/>
              <a:ext cx="2760641" cy="2744960"/>
            </a:xfrm>
            <a:prstGeom prst="ellipse">
              <a:avLst/>
            </a:prstGeom>
            <a:gradFill flip="none" rotWithShape="1">
              <a:gsLst>
                <a:gs pos="100000">
                  <a:srgbClr val="4972E3"/>
                </a:gs>
                <a:gs pos="0">
                  <a:srgbClr val="4972E3">
                    <a:alpha val="0"/>
                  </a:srgbClr>
                </a:gs>
                <a:gs pos="75000">
                  <a:srgbClr val="4972E3"/>
                </a:gs>
              </a:gsLst>
              <a:lin ang="0" scaled="1"/>
              <a:tileRect/>
            </a:gradFill>
            <a:ln w="127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Microsoft Sans Serif"/>
              </a:endParaRPr>
            </a:p>
          </p:txBody>
        </p:sp>
        <p:sp>
          <p:nvSpPr>
            <p:cNvPr id="19" name="Oval 18">
              <a:extLst>
                <a:ext uri="{FF2B5EF4-FFF2-40B4-BE49-F238E27FC236}">
                  <a16:creationId xmlns:a16="http://schemas.microsoft.com/office/drawing/2014/main" id="{73E465A7-1DE6-4291-87A5-46EFD87BBF5B}"/>
                </a:ext>
              </a:extLst>
            </p:cNvPr>
            <p:cNvSpPr>
              <a:spLocks/>
            </p:cNvSpPr>
            <p:nvPr/>
          </p:nvSpPr>
          <p:spPr bwMode="ltGray">
            <a:xfrm>
              <a:off x="7119166" y="2094002"/>
              <a:ext cx="2657809" cy="2671580"/>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grpSp>
      <p:sp>
        <p:nvSpPr>
          <p:cNvPr id="15" name="Footer Placeholder 2">
            <a:extLst>
              <a:ext uri="{FF2B5EF4-FFF2-40B4-BE49-F238E27FC236}">
                <a16:creationId xmlns:a16="http://schemas.microsoft.com/office/drawing/2014/main" id="{B7ED8591-B166-41CA-BF16-A2A929764C1C}"/>
              </a:ext>
            </a:extLst>
          </p:cNvPr>
          <p:cNvSpPr>
            <a:spLocks noGrp="1"/>
          </p:cNvSpPr>
          <p:nvPr>
            <p:ph type="ftr" sz="quarter" idx="10"/>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715572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yer Circle Green">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A08C7611-FFA6-4BF5-B82D-06D2E3E97B76}"/>
              </a:ext>
            </a:extLst>
          </p:cNvPr>
          <p:cNvGrpSpPr/>
          <p:nvPr userDrawn="1"/>
        </p:nvGrpSpPr>
        <p:grpSpPr bwMode="ltGray">
          <a:xfrm>
            <a:off x="5958559" y="850900"/>
            <a:ext cx="5133309" cy="5156198"/>
            <a:chOff x="6193713" y="713881"/>
            <a:chExt cx="5426260" cy="5430233"/>
          </a:xfrm>
        </p:grpSpPr>
        <p:sp>
          <p:nvSpPr>
            <p:cNvPr id="26" name="Oval 25">
              <a:extLst>
                <a:ext uri="{FF2B5EF4-FFF2-40B4-BE49-F238E27FC236}">
                  <a16:creationId xmlns:a16="http://schemas.microsoft.com/office/drawing/2014/main" id="{FF47F4C4-02CC-4CE5-BE66-EE75AA015D02}"/>
                </a:ext>
              </a:extLst>
            </p:cNvPr>
            <p:cNvSpPr/>
            <p:nvPr/>
          </p:nvSpPr>
          <p:spPr bwMode="ltGray">
            <a:xfrm>
              <a:off x="6193713" y="713882"/>
              <a:ext cx="5426260" cy="5430231"/>
            </a:xfrm>
            <a:prstGeom prst="ellipse">
              <a:avLst/>
            </a:prstGeom>
            <a:gradFill flip="none" rotWithShape="1">
              <a:gsLst>
                <a:gs pos="82000">
                  <a:srgbClr val="CBCCD7"/>
                </a:gs>
                <a:gs pos="11000">
                  <a:schemeClr val="bg1"/>
                </a:gs>
                <a:gs pos="100000">
                  <a:srgbClr val="C7C8CD"/>
                </a:gs>
              </a:gsLst>
              <a:lin ang="0" scaled="0"/>
              <a:tileRect/>
            </a:gradFill>
            <a:ln w="127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27" name="Oval 26">
              <a:extLst>
                <a:ext uri="{FF2B5EF4-FFF2-40B4-BE49-F238E27FC236}">
                  <a16:creationId xmlns:a16="http://schemas.microsoft.com/office/drawing/2014/main" id="{D54AA526-A90A-4151-9E9D-DB9D6458DF81}"/>
                </a:ext>
              </a:extLst>
            </p:cNvPr>
            <p:cNvSpPr/>
            <p:nvPr/>
          </p:nvSpPr>
          <p:spPr bwMode="ltGray">
            <a:xfrm>
              <a:off x="6197039" y="713881"/>
              <a:ext cx="5422934" cy="5430233"/>
            </a:xfrm>
            <a:prstGeom prst="ellipse">
              <a:avLst/>
            </a:prstGeom>
            <a:noFill/>
            <a:ln w="6350" cap="flat" cmpd="sng" algn="ctr">
              <a:gradFill>
                <a:gsLst>
                  <a:gs pos="100000">
                    <a:schemeClr val="bg1">
                      <a:lumMod val="50000"/>
                      <a:alpha val="15000"/>
                    </a:schemeClr>
                  </a:gs>
                  <a:gs pos="85000">
                    <a:schemeClr val="bg1">
                      <a:lumMod val="50000"/>
                      <a:alpha val="0"/>
                    </a:schemeClr>
                  </a:gs>
                </a:gsLst>
                <a:lin ang="0" scaled="0"/>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28" name="White Circle">
              <a:extLst>
                <a:ext uri="{FF2B5EF4-FFF2-40B4-BE49-F238E27FC236}">
                  <a16:creationId xmlns:a16="http://schemas.microsoft.com/office/drawing/2014/main" id="{DAEF67DE-A5CD-42DF-88E7-3965566E14BF}"/>
                </a:ext>
              </a:extLst>
            </p:cNvPr>
            <p:cNvSpPr>
              <a:spLocks/>
            </p:cNvSpPr>
            <p:nvPr/>
          </p:nvSpPr>
          <p:spPr bwMode="ltGray">
            <a:xfrm flipH="1">
              <a:off x="6243707" y="733506"/>
              <a:ext cx="5241414" cy="5390986"/>
            </a:xfrm>
            <a:prstGeom prst="ellipse">
              <a:avLst/>
            </a:prstGeom>
            <a:solidFill>
              <a:schemeClr val="bg1"/>
            </a:solidFill>
            <a:ln w="12700" cap="flat" cmpd="sng" algn="ctr">
              <a:noFill/>
              <a:prstDash val="solid"/>
            </a:ln>
            <a:effectLst>
              <a:outerShdw blurRad="254000" dist="127000" algn="l" rotWithShape="0">
                <a:prstClr val="black">
                  <a:alpha val="15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29" name="Oval 28">
              <a:extLst>
                <a:ext uri="{FF2B5EF4-FFF2-40B4-BE49-F238E27FC236}">
                  <a16:creationId xmlns:a16="http://schemas.microsoft.com/office/drawing/2014/main" id="{DB143567-6B0B-44CA-9B76-9CBB2AE4ED24}"/>
                </a:ext>
              </a:extLst>
            </p:cNvPr>
            <p:cNvSpPr>
              <a:spLocks/>
            </p:cNvSpPr>
            <p:nvPr/>
          </p:nvSpPr>
          <p:spPr bwMode="ltGray">
            <a:xfrm>
              <a:off x="6220446" y="733507"/>
              <a:ext cx="5276302" cy="5390986"/>
            </a:xfrm>
            <a:prstGeom prst="ellipse">
              <a:avLst/>
            </a:prstGeom>
            <a:gradFill>
              <a:gsLst>
                <a:gs pos="100000">
                  <a:srgbClr val="89BAAC"/>
                </a:gs>
                <a:gs pos="50000">
                  <a:schemeClr val="accent3">
                    <a:lumMod val="60000"/>
                    <a:lumOff val="40000"/>
                  </a:schemeClr>
                </a:gs>
              </a:gsLst>
              <a:lin ang="18900000" scaled="0"/>
            </a:gradFill>
            <a:ln w="25400" cap="flat" cmpd="sng" algn="ctr">
              <a:noFill/>
              <a:prstDash val="solid"/>
            </a:ln>
            <a:effectLst>
              <a:innerShdw blurRad="127000" dist="114300">
                <a:srgbClr val="27493E">
                  <a:alpha val="32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Microsoft Sans Serif"/>
              </a:endParaRPr>
            </a:p>
          </p:txBody>
        </p:sp>
      </p:grpSp>
      <p:sp>
        <p:nvSpPr>
          <p:cNvPr id="2" name="Title 1">
            <a:extLst>
              <a:ext uri="{FF2B5EF4-FFF2-40B4-BE49-F238E27FC236}">
                <a16:creationId xmlns:a16="http://schemas.microsoft.com/office/drawing/2014/main" id="{F47B5D95-978D-4056-8352-5C91EC5EEC07}"/>
              </a:ext>
            </a:extLst>
          </p:cNvPr>
          <p:cNvSpPr>
            <a:spLocks noGrp="1"/>
          </p:cNvSpPr>
          <p:nvPr>
            <p:ph type="title"/>
          </p:nvPr>
        </p:nvSpPr>
        <p:spPr>
          <a:xfrm>
            <a:off x="495300" y="1718489"/>
            <a:ext cx="4508500" cy="1870963"/>
          </a:xfrm>
        </p:spPr>
        <p:txBody>
          <a:bodyPr/>
          <a:lstStyle>
            <a:lvl1pPr>
              <a:lnSpc>
                <a:spcPct val="89000"/>
              </a:lnSpc>
              <a:defRPr sz="4400"/>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25CD786-312F-46A4-9E64-88A9E77573CB}"/>
              </a:ext>
            </a:extLst>
          </p:cNvPr>
          <p:cNvSpPr>
            <a:spLocks noGrp="1"/>
          </p:cNvSpPr>
          <p:nvPr>
            <p:ph type="body" sz="quarter" idx="11"/>
          </p:nvPr>
        </p:nvSpPr>
        <p:spPr>
          <a:xfrm>
            <a:off x="495300" y="3819524"/>
            <a:ext cx="4508500" cy="2390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Oval 23">
            <a:extLst>
              <a:ext uri="{FF2B5EF4-FFF2-40B4-BE49-F238E27FC236}">
                <a16:creationId xmlns:a16="http://schemas.microsoft.com/office/drawing/2014/main" id="{7646786D-5079-4509-92B0-C1947773E00D}"/>
              </a:ext>
            </a:extLst>
          </p:cNvPr>
          <p:cNvSpPr/>
          <p:nvPr userDrawn="1"/>
        </p:nvSpPr>
        <p:spPr>
          <a:xfrm>
            <a:off x="7119164" y="2057312"/>
            <a:ext cx="2760641" cy="2744960"/>
          </a:xfrm>
          <a:prstGeom prst="ellipse">
            <a:avLst/>
          </a:prstGeom>
          <a:gradFill flip="none" rotWithShape="1">
            <a:gsLst>
              <a:gs pos="100000">
                <a:schemeClr val="accent3">
                  <a:lumMod val="75000"/>
                </a:schemeClr>
              </a:gs>
              <a:gs pos="0">
                <a:schemeClr val="accent3"/>
              </a:gs>
              <a:gs pos="75000">
                <a:schemeClr val="accent3">
                  <a:lumMod val="75000"/>
                </a:schemeClr>
              </a:gs>
            </a:gsLst>
            <a:lin ang="0" scaled="1"/>
            <a:tileRect/>
          </a:gradFill>
          <a:ln w="127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Microsoft Sans Serif"/>
            </a:endParaRPr>
          </a:p>
        </p:txBody>
      </p:sp>
      <p:sp>
        <p:nvSpPr>
          <p:cNvPr id="19" name="Oval 18">
            <a:extLst>
              <a:ext uri="{FF2B5EF4-FFF2-40B4-BE49-F238E27FC236}">
                <a16:creationId xmlns:a16="http://schemas.microsoft.com/office/drawing/2014/main" id="{73E465A7-1DE6-4291-87A5-46EFD87BBF5B}"/>
              </a:ext>
            </a:extLst>
          </p:cNvPr>
          <p:cNvSpPr>
            <a:spLocks/>
          </p:cNvSpPr>
          <p:nvPr/>
        </p:nvSpPr>
        <p:spPr bwMode="ltGray">
          <a:xfrm>
            <a:off x="7119165" y="2093212"/>
            <a:ext cx="2657809" cy="2671580"/>
          </a:xfrm>
          <a:prstGeom prst="ellipse">
            <a:avLst/>
          </a:prstGeom>
          <a:gradFill>
            <a:gsLst>
              <a:gs pos="100000">
                <a:schemeClr val="accent3"/>
              </a:gs>
              <a:gs pos="15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3" name="Footer Placeholder 2">
            <a:extLst>
              <a:ext uri="{FF2B5EF4-FFF2-40B4-BE49-F238E27FC236}">
                <a16:creationId xmlns:a16="http://schemas.microsoft.com/office/drawing/2014/main" id="{69DD538F-3263-40F8-ABD9-0120441EBE54}"/>
              </a:ext>
            </a:extLst>
          </p:cNvPr>
          <p:cNvSpPr>
            <a:spLocks noGrp="1"/>
          </p:cNvSpPr>
          <p:nvPr>
            <p:ph type="ftr" sz="quarter" idx="10"/>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60441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yer Circle Gray">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CC7840DD-3C76-4B81-9571-52F8099A169E}"/>
              </a:ext>
            </a:extLst>
          </p:cNvPr>
          <p:cNvGrpSpPr/>
          <p:nvPr userDrawn="1"/>
        </p:nvGrpSpPr>
        <p:grpSpPr bwMode="ltGray">
          <a:xfrm>
            <a:off x="5958559" y="850900"/>
            <a:ext cx="5133309" cy="5156198"/>
            <a:chOff x="6193713" y="713881"/>
            <a:chExt cx="5426260" cy="5430233"/>
          </a:xfrm>
        </p:grpSpPr>
        <p:sp>
          <p:nvSpPr>
            <p:cNvPr id="25" name="Oval 24">
              <a:extLst>
                <a:ext uri="{FF2B5EF4-FFF2-40B4-BE49-F238E27FC236}">
                  <a16:creationId xmlns:a16="http://schemas.microsoft.com/office/drawing/2014/main" id="{AA5C19F7-2327-4F0E-8532-908A2B251A04}"/>
                </a:ext>
              </a:extLst>
            </p:cNvPr>
            <p:cNvSpPr/>
            <p:nvPr/>
          </p:nvSpPr>
          <p:spPr bwMode="ltGray">
            <a:xfrm>
              <a:off x="6193713" y="713882"/>
              <a:ext cx="5426260" cy="5430231"/>
            </a:xfrm>
            <a:prstGeom prst="ellipse">
              <a:avLst/>
            </a:prstGeom>
            <a:gradFill flip="none" rotWithShape="1">
              <a:gsLst>
                <a:gs pos="82000">
                  <a:srgbClr val="CBCCD7"/>
                </a:gs>
                <a:gs pos="11000">
                  <a:schemeClr val="bg1"/>
                </a:gs>
                <a:gs pos="100000">
                  <a:srgbClr val="C7C8CD"/>
                </a:gs>
              </a:gsLst>
              <a:lin ang="0" scaled="0"/>
              <a:tileRect/>
            </a:gradFill>
            <a:ln w="127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26" name="Oval 25">
              <a:extLst>
                <a:ext uri="{FF2B5EF4-FFF2-40B4-BE49-F238E27FC236}">
                  <a16:creationId xmlns:a16="http://schemas.microsoft.com/office/drawing/2014/main" id="{FB58B454-145B-47FB-80BD-D15896729E2A}"/>
                </a:ext>
              </a:extLst>
            </p:cNvPr>
            <p:cNvSpPr/>
            <p:nvPr/>
          </p:nvSpPr>
          <p:spPr bwMode="ltGray">
            <a:xfrm>
              <a:off x="6197039" y="713881"/>
              <a:ext cx="5422934" cy="5430233"/>
            </a:xfrm>
            <a:prstGeom prst="ellipse">
              <a:avLst/>
            </a:prstGeom>
            <a:noFill/>
            <a:ln w="6350" cap="flat" cmpd="sng" algn="ctr">
              <a:gradFill>
                <a:gsLst>
                  <a:gs pos="100000">
                    <a:schemeClr val="bg1">
                      <a:lumMod val="50000"/>
                      <a:alpha val="15000"/>
                    </a:schemeClr>
                  </a:gs>
                  <a:gs pos="85000">
                    <a:schemeClr val="bg1">
                      <a:lumMod val="50000"/>
                      <a:alpha val="0"/>
                    </a:schemeClr>
                  </a:gs>
                </a:gsLst>
                <a:lin ang="0" scaled="0"/>
              </a:gra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27" name="White Circle">
              <a:extLst>
                <a:ext uri="{FF2B5EF4-FFF2-40B4-BE49-F238E27FC236}">
                  <a16:creationId xmlns:a16="http://schemas.microsoft.com/office/drawing/2014/main" id="{E65DBF53-88A7-4E54-BD99-E12CF1001CD8}"/>
                </a:ext>
              </a:extLst>
            </p:cNvPr>
            <p:cNvSpPr>
              <a:spLocks/>
            </p:cNvSpPr>
            <p:nvPr/>
          </p:nvSpPr>
          <p:spPr bwMode="ltGray">
            <a:xfrm flipH="1">
              <a:off x="6243707" y="733506"/>
              <a:ext cx="5241414" cy="5390986"/>
            </a:xfrm>
            <a:prstGeom prst="ellipse">
              <a:avLst/>
            </a:prstGeom>
            <a:solidFill>
              <a:schemeClr val="bg1"/>
            </a:solidFill>
            <a:ln w="12700" cap="flat" cmpd="sng" algn="ctr">
              <a:noFill/>
              <a:prstDash val="solid"/>
            </a:ln>
            <a:effectLst>
              <a:outerShdw blurRad="254000" dist="127000" algn="l" rotWithShape="0">
                <a:prstClr val="black">
                  <a:alpha val="15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28" name="Oval 27">
              <a:extLst>
                <a:ext uri="{FF2B5EF4-FFF2-40B4-BE49-F238E27FC236}">
                  <a16:creationId xmlns:a16="http://schemas.microsoft.com/office/drawing/2014/main" id="{8066E4EE-9620-4D30-8F16-D1A2970AF33C}"/>
                </a:ext>
              </a:extLst>
            </p:cNvPr>
            <p:cNvSpPr>
              <a:spLocks/>
            </p:cNvSpPr>
            <p:nvPr/>
          </p:nvSpPr>
          <p:spPr bwMode="ltGray">
            <a:xfrm>
              <a:off x="6220446" y="733507"/>
              <a:ext cx="5276302" cy="5390986"/>
            </a:xfrm>
            <a:prstGeom prst="ellipse">
              <a:avLst/>
            </a:prstGeom>
            <a:gradFill>
              <a:gsLst>
                <a:gs pos="100000">
                  <a:srgbClr val="8B92A6"/>
                </a:gs>
                <a:gs pos="50000">
                  <a:schemeClr val="accent6"/>
                </a:gs>
              </a:gsLst>
              <a:lin ang="18900000" scaled="0"/>
            </a:gradFill>
            <a:ln w="25400" cap="flat" cmpd="sng" algn="ctr">
              <a:noFill/>
              <a:prstDash val="solid"/>
            </a:ln>
            <a:effectLst>
              <a:innerShdw blurRad="127000" dist="114300">
                <a:schemeClr val="accent5">
                  <a:lumMod val="75000"/>
                  <a:alpha val="32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Microsoft Sans Serif"/>
              </a:endParaRPr>
            </a:p>
          </p:txBody>
        </p:sp>
      </p:grpSp>
      <p:sp>
        <p:nvSpPr>
          <p:cNvPr id="30" name="Oval 29">
            <a:extLst>
              <a:ext uri="{FF2B5EF4-FFF2-40B4-BE49-F238E27FC236}">
                <a16:creationId xmlns:a16="http://schemas.microsoft.com/office/drawing/2014/main" id="{64FEE267-E840-411F-A088-B579DE9860EA}"/>
              </a:ext>
            </a:extLst>
          </p:cNvPr>
          <p:cNvSpPr/>
          <p:nvPr userDrawn="1"/>
        </p:nvSpPr>
        <p:spPr>
          <a:xfrm>
            <a:off x="7119164" y="2057312"/>
            <a:ext cx="2760641" cy="2744960"/>
          </a:xfrm>
          <a:prstGeom prst="ellipse">
            <a:avLst/>
          </a:prstGeom>
          <a:gradFill flip="none" rotWithShape="1">
            <a:gsLst>
              <a:gs pos="100000">
                <a:schemeClr val="accent6">
                  <a:lumMod val="75000"/>
                </a:schemeClr>
              </a:gs>
              <a:gs pos="0">
                <a:schemeClr val="accent6">
                  <a:lumMod val="75000"/>
                </a:schemeClr>
              </a:gs>
              <a:gs pos="75000">
                <a:schemeClr val="accent6">
                  <a:lumMod val="75000"/>
                </a:schemeClr>
              </a:gs>
            </a:gsLst>
            <a:lin ang="0" scaled="1"/>
            <a:tileRect/>
          </a:gradFill>
          <a:ln w="127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dirty="0">
              <a:ln>
                <a:noFill/>
              </a:ln>
              <a:solidFill>
                <a:prstClr val="white"/>
              </a:solidFill>
              <a:effectLst/>
              <a:uLnTx/>
              <a:uFillTx/>
              <a:latin typeface="Microsoft Sans Serif"/>
            </a:endParaRPr>
          </a:p>
        </p:txBody>
      </p:sp>
      <p:sp>
        <p:nvSpPr>
          <p:cNvPr id="2" name="Title 1">
            <a:extLst>
              <a:ext uri="{FF2B5EF4-FFF2-40B4-BE49-F238E27FC236}">
                <a16:creationId xmlns:a16="http://schemas.microsoft.com/office/drawing/2014/main" id="{F47B5D95-978D-4056-8352-5C91EC5EEC07}"/>
              </a:ext>
            </a:extLst>
          </p:cNvPr>
          <p:cNvSpPr>
            <a:spLocks noGrp="1"/>
          </p:cNvSpPr>
          <p:nvPr>
            <p:ph type="title"/>
          </p:nvPr>
        </p:nvSpPr>
        <p:spPr>
          <a:xfrm>
            <a:off x="495298" y="1718489"/>
            <a:ext cx="4508501" cy="1870963"/>
          </a:xfrm>
        </p:spPr>
        <p:txBody>
          <a:bodyPr/>
          <a:lstStyle>
            <a:lvl1pPr>
              <a:lnSpc>
                <a:spcPct val="89000"/>
              </a:lnSpc>
              <a:defRPr sz="4400"/>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125CD786-312F-46A4-9E64-88A9E77573CB}"/>
              </a:ext>
            </a:extLst>
          </p:cNvPr>
          <p:cNvSpPr>
            <a:spLocks noGrp="1"/>
          </p:cNvSpPr>
          <p:nvPr>
            <p:ph type="body" sz="quarter" idx="11"/>
          </p:nvPr>
        </p:nvSpPr>
        <p:spPr>
          <a:xfrm>
            <a:off x="495300" y="3819524"/>
            <a:ext cx="4508500" cy="23907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Oval 18">
            <a:extLst>
              <a:ext uri="{FF2B5EF4-FFF2-40B4-BE49-F238E27FC236}">
                <a16:creationId xmlns:a16="http://schemas.microsoft.com/office/drawing/2014/main" id="{73E465A7-1DE6-4291-87A5-46EFD87BBF5B}"/>
              </a:ext>
            </a:extLst>
          </p:cNvPr>
          <p:cNvSpPr>
            <a:spLocks/>
          </p:cNvSpPr>
          <p:nvPr/>
        </p:nvSpPr>
        <p:spPr bwMode="ltGray">
          <a:xfrm>
            <a:off x="7119165" y="2093212"/>
            <a:ext cx="2657809" cy="2671579"/>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3" name="Footer Placeholder 2">
            <a:extLst>
              <a:ext uri="{FF2B5EF4-FFF2-40B4-BE49-F238E27FC236}">
                <a16:creationId xmlns:a16="http://schemas.microsoft.com/office/drawing/2014/main" id="{FA5DDF98-6E64-4D4D-BA94-395512DF52A9}"/>
              </a:ext>
            </a:extLst>
          </p:cNvPr>
          <p:cNvSpPr>
            <a:spLocks noGrp="1"/>
          </p:cNvSpPr>
          <p:nvPr>
            <p:ph type="ftr" sz="quarter" idx="10"/>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1428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B5D95-978D-4056-8352-5C91EC5EEC07}"/>
              </a:ext>
            </a:extLst>
          </p:cNvPr>
          <p:cNvSpPr>
            <a:spLocks noGrp="1"/>
          </p:cNvSpPr>
          <p:nvPr>
            <p:ph type="title"/>
          </p:nvPr>
        </p:nvSpPr>
        <p:spPr>
          <a:xfrm>
            <a:off x="495298" y="1718489"/>
            <a:ext cx="4508501" cy="1870963"/>
          </a:xfrm>
        </p:spPr>
        <p:txBody>
          <a:bodyPr/>
          <a:lstStyle>
            <a:lvl1pPr>
              <a:lnSpc>
                <a:spcPct val="89000"/>
              </a:lnSpc>
              <a:defRPr sz="4400"/>
            </a:lvl1pPr>
          </a:lstStyle>
          <a:p>
            <a:r>
              <a:rPr lang="en-US"/>
              <a:t>Click to edit Master title style</a:t>
            </a:r>
            <a:endParaRPr lang="en-US" dirty="0"/>
          </a:p>
        </p:txBody>
      </p:sp>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4508502" cy="1328598"/>
          </a:xfrm>
        </p:spPr>
        <p:txBody>
          <a:bodyPr/>
          <a:lstStyle>
            <a:lvl1pPr marL="0" indent="0">
              <a:lnSpc>
                <a:spcPct val="89000"/>
              </a:lnSpc>
              <a:buFont typeface="Microsoft Sans Serif" panose="020B0604020202020204" pitchFamily="34" charset="0"/>
              <a:buChar char="​"/>
              <a:defRPr sz="2800"/>
            </a:lvl1pPr>
            <a:lvl2pPr marL="0" indent="0">
              <a:spcBef>
                <a:spcPts val="1200"/>
              </a:spcBef>
              <a:buNone/>
              <a:defRPr sz="2400"/>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Edit Master text styles</a:t>
            </a:r>
          </a:p>
          <a:p>
            <a:pPr lvl="1"/>
            <a:r>
              <a:rPr lang="en-US"/>
              <a:t>Second level</a:t>
            </a:r>
          </a:p>
        </p:txBody>
      </p:sp>
      <p:grpSp>
        <p:nvGrpSpPr>
          <p:cNvPr id="6" name="Group 5">
            <a:extLst>
              <a:ext uri="{FF2B5EF4-FFF2-40B4-BE49-F238E27FC236}">
                <a16:creationId xmlns:a16="http://schemas.microsoft.com/office/drawing/2014/main" id="{FAAAA052-FA0C-48E0-B374-93A598429D8F}"/>
              </a:ext>
            </a:extLst>
          </p:cNvPr>
          <p:cNvGrpSpPr>
            <a:grpSpLocks noChangeAspect="1"/>
          </p:cNvGrpSpPr>
          <p:nvPr userDrawn="1"/>
        </p:nvGrpSpPr>
        <p:grpSpPr bwMode="ltGray">
          <a:xfrm>
            <a:off x="6217082" y="1107817"/>
            <a:ext cx="4654118" cy="4642366"/>
            <a:chOff x="7393570" y="1603677"/>
            <a:chExt cx="3621024" cy="3611880"/>
          </a:xfrm>
        </p:grpSpPr>
        <p:sp>
          <p:nvSpPr>
            <p:cNvPr id="7" name="Oval 6">
              <a:extLst>
                <a:ext uri="{FF2B5EF4-FFF2-40B4-BE49-F238E27FC236}">
                  <a16:creationId xmlns:a16="http://schemas.microsoft.com/office/drawing/2014/main" id="{59C221B9-A6EE-4638-A26A-3D9D7DAC22FA}"/>
                </a:ext>
              </a:extLst>
            </p:cNvPr>
            <p:cNvSpPr/>
            <p:nvPr/>
          </p:nvSpPr>
          <p:spPr bwMode="ltGray">
            <a:xfrm>
              <a:off x="7393570" y="1603677"/>
              <a:ext cx="3621024" cy="3611880"/>
            </a:xfrm>
            <a:prstGeom prst="ellipse">
              <a:avLst/>
            </a:prstGeom>
            <a:gradFill flip="none" rotWithShape="1">
              <a:gsLst>
                <a:gs pos="100000">
                  <a:srgbClr val="9193A2">
                    <a:lumMod val="60000"/>
                    <a:lumOff val="40000"/>
                  </a:srgbClr>
                </a:gs>
                <a:gs pos="0">
                  <a:srgbClr val="9193A2">
                    <a:lumMod val="20000"/>
                    <a:lumOff val="80000"/>
                  </a:srgbClr>
                </a:gs>
                <a:gs pos="75000">
                  <a:srgbClr val="9193A2">
                    <a:lumMod val="60000"/>
                    <a:lumOff val="40000"/>
                  </a:srgbClr>
                </a:gs>
              </a:gsLst>
              <a:lin ang="0" scaled="1"/>
              <a:tileRect/>
            </a:gradFill>
            <a:ln w="127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8" name="Oval 7">
              <a:extLst>
                <a:ext uri="{FF2B5EF4-FFF2-40B4-BE49-F238E27FC236}">
                  <a16:creationId xmlns:a16="http://schemas.microsoft.com/office/drawing/2014/main" id="{3497A215-ECE4-4336-BB93-42297ACB7A3D}"/>
                </a:ext>
              </a:extLst>
            </p:cNvPr>
            <p:cNvSpPr>
              <a:spLocks/>
            </p:cNvSpPr>
            <p:nvPr/>
          </p:nvSpPr>
          <p:spPr bwMode="ltGray">
            <a:xfrm>
              <a:off x="7393570" y="1633910"/>
              <a:ext cx="3529584" cy="3547872"/>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gr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5149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B5D95-978D-4056-8352-5C91EC5EEC07}"/>
              </a:ext>
            </a:extLst>
          </p:cNvPr>
          <p:cNvSpPr>
            <a:spLocks noGrp="1"/>
          </p:cNvSpPr>
          <p:nvPr>
            <p:ph type="title"/>
          </p:nvPr>
        </p:nvSpPr>
        <p:spPr>
          <a:xfrm>
            <a:off x="495298" y="1718489"/>
            <a:ext cx="4508501" cy="1870963"/>
          </a:xfrm>
        </p:spPr>
        <p:txBody>
          <a:bodyPr/>
          <a:lstStyle>
            <a:lvl1pPr>
              <a:lnSpc>
                <a:spcPct val="89000"/>
              </a:lnSpc>
              <a:defRPr sz="4400"/>
            </a:lvl1pPr>
          </a:lstStyle>
          <a:p>
            <a:r>
              <a:rPr lang="en-US"/>
              <a:t>Click to edit Master title style</a:t>
            </a:r>
            <a:endParaRPr lang="en-US" dirty="0"/>
          </a:p>
        </p:txBody>
      </p:sp>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4508501" cy="1328598"/>
          </a:xfrm>
        </p:spPr>
        <p:txBody>
          <a:bodyPr/>
          <a:lstStyle>
            <a:lvl1pPr marL="0" indent="0">
              <a:lnSpc>
                <a:spcPct val="89000"/>
              </a:lnSpc>
              <a:buFont typeface="Microsoft Sans Serif" panose="020B0604020202020204" pitchFamily="34" charset="0"/>
              <a:buChar char="​"/>
              <a:defRPr sz="2800"/>
            </a:lvl1pPr>
            <a:lvl2pPr marL="0" indent="0">
              <a:spcBef>
                <a:spcPts val="1200"/>
              </a:spcBef>
              <a:buNone/>
              <a:defRPr sz="2400"/>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Edit Master text styles</a:t>
            </a:r>
          </a:p>
          <a:p>
            <a:pPr lvl="1"/>
            <a:r>
              <a:rPr lang="en-US"/>
              <a:t>Second level</a:t>
            </a:r>
          </a:p>
        </p:txBody>
      </p:sp>
      <p:grpSp>
        <p:nvGrpSpPr>
          <p:cNvPr id="6" name="Group 5">
            <a:extLst>
              <a:ext uri="{FF2B5EF4-FFF2-40B4-BE49-F238E27FC236}">
                <a16:creationId xmlns:a16="http://schemas.microsoft.com/office/drawing/2014/main" id="{FAAAA052-FA0C-48E0-B374-93A598429D8F}"/>
              </a:ext>
            </a:extLst>
          </p:cNvPr>
          <p:cNvGrpSpPr>
            <a:grpSpLocks noChangeAspect="1"/>
          </p:cNvGrpSpPr>
          <p:nvPr userDrawn="1"/>
        </p:nvGrpSpPr>
        <p:grpSpPr bwMode="ltGray">
          <a:xfrm>
            <a:off x="6217082" y="1107817"/>
            <a:ext cx="4654118" cy="4642366"/>
            <a:chOff x="7393570" y="1603677"/>
            <a:chExt cx="3621024" cy="3611880"/>
          </a:xfrm>
        </p:grpSpPr>
        <p:sp>
          <p:nvSpPr>
            <p:cNvPr id="7" name="Oval 6">
              <a:extLst>
                <a:ext uri="{FF2B5EF4-FFF2-40B4-BE49-F238E27FC236}">
                  <a16:creationId xmlns:a16="http://schemas.microsoft.com/office/drawing/2014/main" id="{59C221B9-A6EE-4638-A26A-3D9D7DAC22FA}"/>
                </a:ext>
              </a:extLst>
            </p:cNvPr>
            <p:cNvSpPr/>
            <p:nvPr/>
          </p:nvSpPr>
          <p:spPr bwMode="ltGray">
            <a:xfrm>
              <a:off x="7393570" y="1603677"/>
              <a:ext cx="3621024" cy="3611880"/>
            </a:xfrm>
            <a:prstGeom prst="ellipse">
              <a:avLst/>
            </a:prstGeom>
            <a:gradFill flip="none" rotWithShape="1">
              <a:gsLst>
                <a:gs pos="100000">
                  <a:srgbClr val="9193A2">
                    <a:lumMod val="60000"/>
                    <a:lumOff val="40000"/>
                  </a:srgbClr>
                </a:gs>
                <a:gs pos="0">
                  <a:srgbClr val="9193A2">
                    <a:lumMod val="20000"/>
                    <a:lumOff val="80000"/>
                  </a:srgbClr>
                </a:gs>
                <a:gs pos="75000">
                  <a:srgbClr val="9193A2">
                    <a:lumMod val="60000"/>
                    <a:lumOff val="40000"/>
                  </a:srgbClr>
                </a:gs>
              </a:gsLst>
              <a:lin ang="0" scaled="1"/>
              <a:tileRect/>
            </a:gradFill>
            <a:ln w="127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8" name="Oval 7">
              <a:extLst>
                <a:ext uri="{FF2B5EF4-FFF2-40B4-BE49-F238E27FC236}">
                  <a16:creationId xmlns:a16="http://schemas.microsoft.com/office/drawing/2014/main" id="{3497A215-ECE4-4336-BB93-42297ACB7A3D}"/>
                </a:ext>
              </a:extLst>
            </p:cNvPr>
            <p:cNvSpPr>
              <a:spLocks/>
            </p:cNvSpPr>
            <p:nvPr/>
          </p:nvSpPr>
          <p:spPr bwMode="ltGray">
            <a:xfrm>
              <a:off x="7393570" y="1633910"/>
              <a:ext cx="3529584" cy="3547872"/>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gr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76267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Statement Circle Light Gre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B5D95-978D-4056-8352-5C91EC5EEC07}"/>
              </a:ext>
            </a:extLst>
          </p:cNvPr>
          <p:cNvSpPr>
            <a:spLocks noGrp="1"/>
          </p:cNvSpPr>
          <p:nvPr>
            <p:ph type="title"/>
          </p:nvPr>
        </p:nvSpPr>
        <p:spPr>
          <a:xfrm>
            <a:off x="495298" y="1718489"/>
            <a:ext cx="4508501" cy="1870963"/>
          </a:xfrm>
        </p:spPr>
        <p:txBody>
          <a:bodyPr/>
          <a:lstStyle>
            <a:lvl1pPr>
              <a:lnSpc>
                <a:spcPct val="89000"/>
              </a:lnSpc>
              <a:defRPr sz="4400"/>
            </a:lvl1pPr>
          </a:lstStyle>
          <a:p>
            <a:r>
              <a:rPr lang="en-US"/>
              <a:t>Click to edit Master title style</a:t>
            </a:r>
            <a:endParaRPr lang="en-US" dirty="0"/>
          </a:p>
        </p:txBody>
      </p:sp>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4508501" cy="1328598"/>
          </a:xfrm>
        </p:spPr>
        <p:txBody>
          <a:bodyPr/>
          <a:lstStyle>
            <a:lvl1pPr marL="0" indent="0">
              <a:lnSpc>
                <a:spcPct val="89000"/>
              </a:lnSpc>
              <a:buFont typeface="Microsoft Sans Serif" panose="020B0604020202020204" pitchFamily="34" charset="0"/>
              <a:buChar char="​"/>
              <a:defRPr sz="2800"/>
            </a:lvl1pPr>
            <a:lvl2pPr marL="0" indent="0">
              <a:spcBef>
                <a:spcPts val="1200"/>
              </a:spcBef>
              <a:buNone/>
              <a:defRPr sz="2400"/>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Edit Master text styles</a:t>
            </a:r>
          </a:p>
          <a:p>
            <a:pPr lvl="1"/>
            <a:r>
              <a:rPr lang="en-US"/>
              <a:t>Second level</a:t>
            </a:r>
          </a:p>
        </p:txBody>
      </p:sp>
      <p:grpSp>
        <p:nvGrpSpPr>
          <p:cNvPr id="6" name="Group 5">
            <a:extLst>
              <a:ext uri="{FF2B5EF4-FFF2-40B4-BE49-F238E27FC236}">
                <a16:creationId xmlns:a16="http://schemas.microsoft.com/office/drawing/2014/main" id="{FAAAA052-FA0C-48E0-B374-93A598429D8F}"/>
              </a:ext>
            </a:extLst>
          </p:cNvPr>
          <p:cNvGrpSpPr>
            <a:grpSpLocks noChangeAspect="1"/>
          </p:cNvGrpSpPr>
          <p:nvPr userDrawn="1"/>
        </p:nvGrpSpPr>
        <p:grpSpPr bwMode="ltGray">
          <a:xfrm>
            <a:off x="6217082" y="1107817"/>
            <a:ext cx="4654118" cy="4642366"/>
            <a:chOff x="7393570" y="1603677"/>
            <a:chExt cx="3621024" cy="3611880"/>
          </a:xfrm>
        </p:grpSpPr>
        <p:sp>
          <p:nvSpPr>
            <p:cNvPr id="7" name="Oval 6">
              <a:extLst>
                <a:ext uri="{FF2B5EF4-FFF2-40B4-BE49-F238E27FC236}">
                  <a16:creationId xmlns:a16="http://schemas.microsoft.com/office/drawing/2014/main" id="{59C221B9-A6EE-4638-A26A-3D9D7DAC22FA}"/>
                </a:ext>
              </a:extLst>
            </p:cNvPr>
            <p:cNvSpPr/>
            <p:nvPr/>
          </p:nvSpPr>
          <p:spPr bwMode="ltGray">
            <a:xfrm>
              <a:off x="7393570" y="1603677"/>
              <a:ext cx="3621024" cy="3611880"/>
            </a:xfrm>
            <a:prstGeom prst="ellipse">
              <a:avLst/>
            </a:prstGeom>
            <a:gradFill flip="none" rotWithShape="1">
              <a:gsLst>
                <a:gs pos="100000">
                  <a:srgbClr val="9193A2">
                    <a:lumMod val="60000"/>
                    <a:lumOff val="40000"/>
                  </a:srgbClr>
                </a:gs>
                <a:gs pos="0">
                  <a:srgbClr val="9193A2">
                    <a:lumMod val="20000"/>
                    <a:lumOff val="80000"/>
                  </a:srgbClr>
                </a:gs>
                <a:gs pos="75000">
                  <a:srgbClr val="9193A2">
                    <a:lumMod val="60000"/>
                    <a:lumOff val="40000"/>
                  </a:srgbClr>
                </a:gs>
              </a:gsLst>
              <a:lin ang="0" scaled="1"/>
              <a:tileRect/>
            </a:gradFill>
            <a:ln w="127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8" name="Oval 7">
              <a:extLst>
                <a:ext uri="{FF2B5EF4-FFF2-40B4-BE49-F238E27FC236}">
                  <a16:creationId xmlns:a16="http://schemas.microsoft.com/office/drawing/2014/main" id="{3497A215-ECE4-4336-BB93-42297ACB7A3D}"/>
                </a:ext>
              </a:extLst>
            </p:cNvPr>
            <p:cNvSpPr>
              <a:spLocks/>
            </p:cNvSpPr>
            <p:nvPr/>
          </p:nvSpPr>
          <p:spPr bwMode="ltGray">
            <a:xfrm>
              <a:off x="7393570" y="1633910"/>
              <a:ext cx="3529584" cy="3547872"/>
            </a:xfrm>
            <a:prstGeom prst="ellipse">
              <a:avLst/>
            </a:prstGeom>
            <a:gradFill>
              <a:gsLst>
                <a:gs pos="100000">
                  <a:schemeClr val="accent3"/>
                </a:gs>
                <a:gs pos="15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gr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66139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5"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7"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8"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ig Statement Circle Gra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B5D95-978D-4056-8352-5C91EC5EEC07}"/>
              </a:ext>
            </a:extLst>
          </p:cNvPr>
          <p:cNvSpPr>
            <a:spLocks noGrp="1"/>
          </p:cNvSpPr>
          <p:nvPr>
            <p:ph type="title"/>
          </p:nvPr>
        </p:nvSpPr>
        <p:spPr>
          <a:xfrm>
            <a:off x="495300" y="1718489"/>
            <a:ext cx="4508500" cy="1870963"/>
          </a:xfrm>
        </p:spPr>
        <p:txBody>
          <a:bodyPr/>
          <a:lstStyle>
            <a:lvl1pPr>
              <a:lnSpc>
                <a:spcPct val="89000"/>
              </a:lnSpc>
              <a:defRPr sz="4400"/>
            </a:lvl1pPr>
          </a:lstStyle>
          <a:p>
            <a:r>
              <a:rPr lang="en-US"/>
              <a:t>Click to edit Master title style</a:t>
            </a:r>
            <a:endParaRPr lang="en-US" dirty="0"/>
          </a:p>
        </p:txBody>
      </p:sp>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4508501" cy="1328598"/>
          </a:xfrm>
        </p:spPr>
        <p:txBody>
          <a:bodyPr/>
          <a:lstStyle>
            <a:lvl1pPr marL="0" indent="0">
              <a:lnSpc>
                <a:spcPct val="89000"/>
              </a:lnSpc>
              <a:buFont typeface="Microsoft Sans Serif" panose="020B0604020202020204" pitchFamily="34" charset="0"/>
              <a:buChar char="​"/>
              <a:defRPr sz="2800"/>
            </a:lvl1pPr>
            <a:lvl2pPr marL="0" indent="0">
              <a:spcBef>
                <a:spcPts val="1200"/>
              </a:spcBef>
              <a:buNone/>
              <a:defRPr sz="2400"/>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Edit Master text styles</a:t>
            </a:r>
          </a:p>
          <a:p>
            <a:pPr lvl="1"/>
            <a:r>
              <a:rPr lang="en-US"/>
              <a:t>Second level</a:t>
            </a:r>
          </a:p>
        </p:txBody>
      </p:sp>
      <p:grpSp>
        <p:nvGrpSpPr>
          <p:cNvPr id="6" name="Group 5">
            <a:extLst>
              <a:ext uri="{FF2B5EF4-FFF2-40B4-BE49-F238E27FC236}">
                <a16:creationId xmlns:a16="http://schemas.microsoft.com/office/drawing/2014/main" id="{FAAAA052-FA0C-48E0-B374-93A598429D8F}"/>
              </a:ext>
            </a:extLst>
          </p:cNvPr>
          <p:cNvGrpSpPr>
            <a:grpSpLocks noChangeAspect="1"/>
          </p:cNvGrpSpPr>
          <p:nvPr userDrawn="1"/>
        </p:nvGrpSpPr>
        <p:grpSpPr bwMode="ltGray">
          <a:xfrm>
            <a:off x="6217082" y="1107817"/>
            <a:ext cx="4654118" cy="4642366"/>
            <a:chOff x="7393570" y="1603677"/>
            <a:chExt cx="3621024" cy="3611880"/>
          </a:xfrm>
        </p:grpSpPr>
        <p:sp>
          <p:nvSpPr>
            <p:cNvPr id="7" name="Oval 6">
              <a:extLst>
                <a:ext uri="{FF2B5EF4-FFF2-40B4-BE49-F238E27FC236}">
                  <a16:creationId xmlns:a16="http://schemas.microsoft.com/office/drawing/2014/main" id="{59C221B9-A6EE-4638-A26A-3D9D7DAC22FA}"/>
                </a:ext>
              </a:extLst>
            </p:cNvPr>
            <p:cNvSpPr/>
            <p:nvPr/>
          </p:nvSpPr>
          <p:spPr bwMode="ltGray">
            <a:xfrm>
              <a:off x="7393570" y="1603677"/>
              <a:ext cx="3621024" cy="3611880"/>
            </a:xfrm>
            <a:prstGeom prst="ellipse">
              <a:avLst/>
            </a:prstGeom>
            <a:gradFill flip="none" rotWithShape="1">
              <a:gsLst>
                <a:gs pos="100000">
                  <a:srgbClr val="9193A2">
                    <a:lumMod val="60000"/>
                    <a:lumOff val="40000"/>
                  </a:srgbClr>
                </a:gs>
                <a:gs pos="0">
                  <a:srgbClr val="9193A2">
                    <a:lumMod val="20000"/>
                    <a:lumOff val="80000"/>
                  </a:srgbClr>
                </a:gs>
                <a:gs pos="75000">
                  <a:srgbClr val="9193A2">
                    <a:lumMod val="60000"/>
                    <a:lumOff val="40000"/>
                  </a:srgbClr>
                </a:gs>
              </a:gsLst>
              <a:lin ang="0" scaled="1"/>
              <a:tileRect/>
            </a:gradFill>
            <a:ln w="127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dirty="0">
                <a:solidFill>
                  <a:prstClr val="white"/>
                </a:solidFill>
                <a:latin typeface="Microsoft Sans Serif"/>
              </a:endParaRPr>
            </a:p>
          </p:txBody>
        </p:sp>
        <p:sp>
          <p:nvSpPr>
            <p:cNvPr id="8" name="Oval 7">
              <a:extLst>
                <a:ext uri="{FF2B5EF4-FFF2-40B4-BE49-F238E27FC236}">
                  <a16:creationId xmlns:a16="http://schemas.microsoft.com/office/drawing/2014/main" id="{3497A215-ECE4-4336-BB93-42297ACB7A3D}"/>
                </a:ext>
              </a:extLst>
            </p:cNvPr>
            <p:cNvSpPr>
              <a:spLocks/>
            </p:cNvSpPr>
            <p:nvPr/>
          </p:nvSpPr>
          <p:spPr bwMode="ltGray">
            <a:xfrm>
              <a:off x="7393570" y="1633910"/>
              <a:ext cx="3529584" cy="3547872"/>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gr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42060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bwMode="white">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bwMode="white">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98058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EA5B5189-69A1-47BC-BD79-D73DFFB29359}"/>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4260FD85-9A18-4996-BED2-E9130B09695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98058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74E41ECC-AFF3-4DCA-9860-8FF77CF40F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8E06BEF-9A07-4969-9C2F-B2371E79E5B6}"/>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4189" y="1132232"/>
            <a:ext cx="1118822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98058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FDCAEC21-CDE8-463F-A647-B9DC78AFB4F3}"/>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5080C47-34E9-416D-A573-80E891A80EE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Body copy layout">
    <p:spTree>
      <p:nvGrpSpPr>
        <p:cNvPr id="1" name=""/>
        <p:cNvGrpSpPr/>
        <p:nvPr/>
      </p:nvGrpSpPr>
      <p:grpSpPr>
        <a:xfrm>
          <a:off x="0" y="0"/>
          <a:ext cx="0" cy="0"/>
          <a:chOff x="0" y="0"/>
          <a:chExt cx="0" cy="0"/>
        </a:xfrm>
      </p:grpSpPr>
      <p:sp>
        <p:nvSpPr>
          <p:cNvPr id="4" name="Rechteck 4"/>
          <p:cNvSpPr/>
          <p:nvPr userDrawn="1"/>
        </p:nvSpPr>
        <p:spPr>
          <a:xfrm>
            <a:off x="0" y="6362701"/>
            <a:ext cx="12192000" cy="495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91200" anchor="ctr"/>
          <a:lstStyle/>
          <a:p>
            <a:pPr algn="ctr" eaLnBrk="1" fontAlgn="auto" hangingPunct="1">
              <a:lnSpc>
                <a:spcPts val="2400"/>
              </a:lnSpc>
              <a:spcBef>
                <a:spcPts val="0"/>
              </a:spcBef>
              <a:spcAft>
                <a:spcPts val="0"/>
              </a:spcAft>
              <a:defRPr/>
            </a:pPr>
            <a:r>
              <a:rPr lang="de-DE" sz="2400" spc="173" dirty="0">
                <a:solidFill>
                  <a:schemeClr val="bg2"/>
                </a:solidFill>
              </a:rPr>
              <a:t>WWW.5GAA.ORG</a:t>
            </a:r>
          </a:p>
        </p:txBody>
      </p:sp>
      <p:cxnSp>
        <p:nvCxnSpPr>
          <p:cNvPr id="5" name="Gerader Verbinder 5"/>
          <p:cNvCxnSpPr/>
          <p:nvPr userDrawn="1"/>
        </p:nvCxnSpPr>
        <p:spPr>
          <a:xfrm>
            <a:off x="0" y="1346200"/>
            <a:ext cx="12192000" cy="0"/>
          </a:xfrm>
          <a:prstGeom prst="line">
            <a:avLst/>
          </a:prstGeom>
          <a:ln w="25400">
            <a:solidFill>
              <a:srgbClr val="444C4C"/>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de-DE" noProof="0"/>
              <a:t>Titelmasterformat durch Klicken bearbeiten</a:t>
            </a:r>
            <a:endParaRPr lang="en-US" noProof="0" dirty="0"/>
          </a:p>
        </p:txBody>
      </p:sp>
      <p:sp>
        <p:nvSpPr>
          <p:cNvPr id="3" name="Content Placeholder 2"/>
          <p:cNvSpPr>
            <a:spLocks noGrp="1"/>
          </p:cNvSpPr>
          <p:nvPr>
            <p:ph idx="1"/>
          </p:nvPr>
        </p:nvSpPr>
        <p:spPr>
          <a:xfrm>
            <a:off x="508800" y="1892300"/>
            <a:ext cx="11218491" cy="4206685"/>
          </a:xfrm>
        </p:spPr>
        <p:txBody>
          <a:bodyPr/>
          <a:lstStyle>
            <a:lvl1pPr>
              <a:defRPr/>
            </a:lvl1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noProof="0" dirty="0"/>
          </a:p>
        </p:txBody>
      </p:sp>
    </p:spTree>
    <p:extLst>
      <p:ext uri="{BB962C8B-B14F-4D97-AF65-F5344CB8AC3E}">
        <p14:creationId xmlns:p14="http://schemas.microsoft.com/office/powerpoint/2010/main" val="2800541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704323697"/>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extLst mod="1">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2164407323"/>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extLst mod="1">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027613553"/>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extLst mod="1">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05C0C055-71FB-4115-845F-03CCB2A81DB3}"/>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3636913"/>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7CB806AF-A4FA-41A7-9F03-EB95AAD40144}"/>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483573139"/>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A7B100CC-8F88-4029-AD1D-D7AAE0BEEC08}"/>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893439159"/>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extLst mod="1">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1388EE7B-1BDF-4D7A-9EB0-37C7C5CBCFE0}"/>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974102859"/>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9DEC851D-52A4-45B1-A1B3-95021CB3C76C}"/>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915383132"/>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E8DEA80B-6B03-41C9-828E-E552BF5E06AA}"/>
              </a:ext>
            </a:extLst>
          </p:cNvPr>
          <p:cNvSpPr>
            <a:spLocks noGrp="1"/>
          </p:cNvSpPr>
          <p:nvPr>
            <p:ph type="ftr" sz="quarter" idx="10"/>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379BCE9F-B7E9-445D-B396-3D6F276DBE2C}"/>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3949113"/>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2F519A5-130D-4941-BEF9-DDD491D70F82}"/>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770668497"/>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4D3FDB3F-CC2C-493E-9337-92AA33E854AD}"/>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670160877"/>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8255D0C-1EDE-493B-8DA6-8F3EFAE77D5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772678664"/>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F2873F8E-D55D-4D2D-A442-8CAB320EA0D6}"/>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34412341"/>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004F05D8-16DB-47B4-B03A-20CC6481F45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862547487"/>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2AEF9882-55A2-4990-AF93-2A804C461C6E}"/>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986649008"/>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0D78F864-5081-4829-A827-7CD95C8E7C7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86847786"/>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4357B337-8EA8-457A-B703-E670FE99BC8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36385807"/>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98B9663-351A-4691-9442-67EA99C6E7F7}"/>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129786742"/>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1D1DAAF-B7C7-4017-BB53-6EBBC3E73A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52006861"/>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994BC86A-E0A0-4527-8786-B580DFD9705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866447807"/>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FAE9398D-2BD9-4C16-8323-2756D6CD9752}"/>
              </a:ext>
            </a:extLst>
          </p:cNvPr>
          <p:cNvSpPr>
            <a:spLocks noGrp="1"/>
          </p:cNvSpPr>
          <p:nvPr>
            <p:ph type="ftr" sz="quarter" idx="3"/>
          </p:nvPr>
        </p:nvSpPr>
        <p:spPr>
          <a:xfrm>
            <a:off x="8103395" y="6484546"/>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45296295"/>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8EB6F0EA-8370-42FA-A0A4-5D838789374E}"/>
              </a:ext>
            </a:extLst>
          </p:cNvPr>
          <p:cNvSpPr>
            <a:spLocks noGrp="1"/>
          </p:cNvSpPr>
          <p:nvPr>
            <p:ph type="ftr" sz="quarter" idx="3"/>
          </p:nvPr>
        </p:nvSpPr>
        <p:spPr>
          <a:xfrm>
            <a:off x="8103395" y="6484546"/>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0579478"/>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54A385DC-4C7B-4594-ABA3-100A9815F765}"/>
              </a:ext>
            </a:extLst>
          </p:cNvPr>
          <p:cNvSpPr>
            <a:spLocks noGrp="1"/>
          </p:cNvSpPr>
          <p:nvPr>
            <p:ph type="ftr" sz="quarter" idx="3"/>
          </p:nvPr>
        </p:nvSpPr>
        <p:spPr>
          <a:xfrm>
            <a:off x="8103395" y="6484546"/>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653807523"/>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8B39B602-3E9F-4A6B-B2D9-E79AEF4E653B}"/>
              </a:ext>
            </a:extLst>
          </p:cNvPr>
          <p:cNvSpPr>
            <a:spLocks noGrp="1"/>
          </p:cNvSpPr>
          <p:nvPr>
            <p:ph type="ftr" sz="quarter" idx="3"/>
          </p:nvPr>
        </p:nvSpPr>
        <p:spPr>
          <a:xfrm>
            <a:off x="8103395" y="6484546"/>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3153367926"/>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03B992C9-C291-4BB9-8C07-959F7EFB9F0B}"/>
              </a:ext>
            </a:extLst>
          </p:cNvPr>
          <p:cNvSpPr>
            <a:spLocks noGrp="1"/>
          </p:cNvSpPr>
          <p:nvPr>
            <p:ph type="ftr" sz="quarter" idx="3"/>
          </p:nvPr>
        </p:nvSpPr>
        <p:spPr>
          <a:xfrm>
            <a:off x="477078" y="6484546"/>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042943903"/>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D7823B63-13DA-4A78-952C-6373AA3502D7}"/>
              </a:ext>
            </a:extLst>
          </p:cNvPr>
          <p:cNvSpPr>
            <a:spLocks noGrp="1"/>
          </p:cNvSpPr>
          <p:nvPr>
            <p:ph type="ftr" sz="quarter" idx="3"/>
          </p:nvPr>
        </p:nvSpPr>
        <p:spPr>
          <a:xfrm>
            <a:off x="477078" y="6484546"/>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017760851"/>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44039381-74AB-4696-9CB0-B73CD547BD94}"/>
              </a:ext>
            </a:extLst>
          </p:cNvPr>
          <p:cNvSpPr>
            <a:spLocks noGrp="1"/>
          </p:cNvSpPr>
          <p:nvPr>
            <p:ph type="ftr" sz="quarter" idx="3"/>
          </p:nvPr>
        </p:nvSpPr>
        <p:spPr>
          <a:xfrm>
            <a:off x="477078" y="6484546"/>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154350369"/>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23F0CF35-D904-4B08-9483-EDB0B91BC534}"/>
              </a:ext>
            </a:extLst>
          </p:cNvPr>
          <p:cNvSpPr>
            <a:spLocks noGrp="1"/>
          </p:cNvSpPr>
          <p:nvPr>
            <p:ph type="ftr" sz="quarter" idx="3"/>
          </p:nvPr>
        </p:nvSpPr>
        <p:spPr>
          <a:xfrm>
            <a:off x="477078" y="6484546"/>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95798458"/>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4188" y="575560"/>
            <a:ext cx="11188223"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0"/>
          <p:cNvSpPr>
            <a:spLocks noGrp="1"/>
          </p:cNvSpPr>
          <p:nvPr>
            <p:ph sz="quarter" idx="14"/>
          </p:nvPr>
        </p:nvSpPr>
        <p:spPr>
          <a:xfrm>
            <a:off x="493775" y="1719072"/>
            <a:ext cx="546811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12"/>
          <p:cNvSpPr>
            <a:spLocks noGrp="1"/>
          </p:cNvSpPr>
          <p:nvPr>
            <p:ph sz="quarter" idx="15" hasCustomPrompt="1"/>
          </p:nvPr>
        </p:nvSpPr>
        <p:spPr>
          <a:xfrm>
            <a:off x="6214300" y="1719072"/>
            <a:ext cx="5468112"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8" name="Straight Connector 17">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77B9D6E5-F171-494D-94DE-4A2A42FD61F8}"/>
              </a:ext>
            </a:extLst>
          </p:cNvPr>
          <p:cNvSpPr>
            <a:spLocks noGrp="1"/>
          </p:cNvSpPr>
          <p:nvPr>
            <p:ph type="ftr" sz="quarter" idx="3"/>
          </p:nvPr>
        </p:nvSpPr>
        <p:spPr>
          <a:xfrm>
            <a:off x="477078" y="6484546"/>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602764323"/>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78EB4748-3AA6-4452-86F7-F6049F2A2921}"/>
              </a:ext>
            </a:extLst>
          </p:cNvPr>
          <p:cNvSpPr>
            <a:spLocks noGrp="1"/>
          </p:cNvSpPr>
          <p:nvPr>
            <p:ph type="ftr" sz="quarter" idx="3"/>
          </p:nvPr>
        </p:nvSpPr>
        <p:spPr>
          <a:xfrm>
            <a:off x="477078" y="6484546"/>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3996524402"/>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38F21933-2100-46CB-AAA1-652FE7F65C7D}"/>
              </a:ext>
            </a:extLst>
          </p:cNvPr>
          <p:cNvSpPr>
            <a:spLocks noGrp="1"/>
          </p:cNvSpPr>
          <p:nvPr>
            <p:ph type="ftr" sz="quarter" idx="3"/>
          </p:nvPr>
        </p:nvSpPr>
        <p:spPr>
          <a:xfrm>
            <a:off x="477078" y="6484546"/>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19000961"/>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1D9B2014-BAFE-4354-B535-BB6AE1F3C7AA}"/>
              </a:ext>
            </a:extLst>
          </p:cNvPr>
          <p:cNvSpPr>
            <a:spLocks noGrp="1"/>
          </p:cNvSpPr>
          <p:nvPr>
            <p:ph type="ftr" sz="quarter" idx="3"/>
          </p:nvPr>
        </p:nvSpPr>
        <p:spPr>
          <a:xfrm>
            <a:off x="477078" y="6484546"/>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3144683"/>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8948753"/>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090743480"/>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168171050"/>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03963839"/>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95659135"/>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76311720"/>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9072"/>
            <a:ext cx="356616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12920" y="1719072"/>
            <a:ext cx="356616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16"/>
          <p:cNvSpPr>
            <a:spLocks noGrp="1"/>
          </p:cNvSpPr>
          <p:nvPr>
            <p:ph sz="quarter" idx="17"/>
          </p:nvPr>
        </p:nvSpPr>
        <p:spPr>
          <a:xfrm>
            <a:off x="8116252" y="1719072"/>
            <a:ext cx="356616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4114"/>
            <a:ext cx="10489691" cy="116955"/>
          </a:xfrm>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843706787"/>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59766004"/>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928295580"/>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285804445"/>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386861"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dirty="0"/>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V="1">
            <a:off x="5691554"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Source Placeholder 3">
            <a:extLst>
              <a:ext uri="{FF2B5EF4-FFF2-40B4-BE49-F238E27FC236}">
                <a16:creationId xmlns:a16="http://schemas.microsoft.com/office/drawing/2014/main" id="{462AC461-9885-4DEB-A5B6-CC240C472C64}"/>
              </a:ext>
            </a:extLst>
          </p:cNvPr>
          <p:cNvSpPr>
            <a:spLocks noGrp="1"/>
          </p:cNvSpPr>
          <p:nvPr>
            <p:ph type="body" sz="quarter" idx="16" hasCustomPrompt="1"/>
          </p:nvPr>
        </p:nvSpPr>
        <p:spPr>
          <a:xfrm>
            <a:off x="494189" y="6484545"/>
            <a:ext cx="5120640" cy="189802"/>
          </a:xfrm>
        </p:spPr>
        <p:txBody>
          <a:bodyPr anchor="b"/>
          <a:lstStyle>
            <a:lvl1pPr marL="0" indent="0">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81452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1_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dirty="0"/>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4189" y="6484545"/>
            <a:ext cx="10223500" cy="189802"/>
          </a:xfrm>
        </p:spPr>
        <p:txBody>
          <a:bodyPr anchor="b"/>
          <a:lstStyle>
            <a:lvl1pPr marL="0" indent="0">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2709267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2_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2"/>
          <p:cNvSpPr>
            <a:spLocks noGrp="1"/>
          </p:cNvSpPr>
          <p:nvPr>
            <p:ph type="body" idx="10"/>
          </p:nvPr>
        </p:nvSpPr>
        <p:spPr>
          <a:xfrm>
            <a:off x="479793" y="1132232"/>
            <a:ext cx="11202619" cy="431657"/>
          </a:xfrm>
          <a:prstGeom prst="rect">
            <a:avLst/>
          </a:prstGeom>
        </p:spPr>
        <p:txBody>
          <a:bodyPr anchor="t">
            <a:noAutofit/>
          </a:bodyPr>
          <a:lstStyle>
            <a:lvl1pPr marL="0" indent="0">
              <a:lnSpc>
                <a:spcPct val="83000"/>
              </a:lnSpc>
              <a:buNone/>
              <a:defRPr lang="en-US" sz="2400" b="0" kern="1200" baseline="0" dirty="0" smtClean="0">
                <a:solidFill>
                  <a:schemeClr val="accent4">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83000"/>
              </a:lnSpc>
              <a:spcBef>
                <a:spcPts val="1800"/>
              </a:spcBef>
              <a:buFont typeface="Tahoma" panose="020B0604030504040204" pitchFamily="34" charset="0"/>
              <a:buNone/>
            </a:pPr>
            <a:r>
              <a:rPr lang="en-US"/>
              <a:t>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847366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4"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2316184659"/>
      </p:ext>
    </p:extLst>
  </p:cSld>
  <p:clrMapOvr>
    <a:masterClrMapping/>
  </p:clrMapOvr>
  <mc:AlternateContent xmlns:mc="http://schemas.openxmlformats.org/markup-compatibility/2006" xmlns:p14="http://schemas.microsoft.com/office/powerpoint/2010/main">
    <mc:Choice Requires="p14">
      <p:transition spd="slow" p14:dur="3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4.xml"/><Relationship Id="rId18" Type="http://schemas.openxmlformats.org/officeDocument/2006/relationships/slideLayout" Target="../slideLayouts/slideLayout69.xml"/><Relationship Id="rId26" Type="http://schemas.openxmlformats.org/officeDocument/2006/relationships/slideLayout" Target="../slideLayouts/slideLayout77.xml"/><Relationship Id="rId39" Type="http://schemas.openxmlformats.org/officeDocument/2006/relationships/slideLayout" Target="../slideLayouts/slideLayout90.xml"/><Relationship Id="rId21" Type="http://schemas.openxmlformats.org/officeDocument/2006/relationships/slideLayout" Target="../slideLayouts/slideLayout72.xml"/><Relationship Id="rId34" Type="http://schemas.openxmlformats.org/officeDocument/2006/relationships/slideLayout" Target="../slideLayouts/slideLayout85.xml"/><Relationship Id="rId42" Type="http://schemas.openxmlformats.org/officeDocument/2006/relationships/slideLayout" Target="../slideLayouts/slideLayout93.xml"/><Relationship Id="rId47" Type="http://schemas.openxmlformats.org/officeDocument/2006/relationships/theme" Target="../theme/theme2.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9" Type="http://schemas.openxmlformats.org/officeDocument/2006/relationships/slideLayout" Target="../slideLayouts/slideLayout80.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24" Type="http://schemas.openxmlformats.org/officeDocument/2006/relationships/slideLayout" Target="../slideLayouts/slideLayout75.xml"/><Relationship Id="rId32" Type="http://schemas.openxmlformats.org/officeDocument/2006/relationships/slideLayout" Target="../slideLayouts/slideLayout83.xml"/><Relationship Id="rId37" Type="http://schemas.openxmlformats.org/officeDocument/2006/relationships/slideLayout" Target="../slideLayouts/slideLayout88.xml"/><Relationship Id="rId40" Type="http://schemas.openxmlformats.org/officeDocument/2006/relationships/slideLayout" Target="../slideLayouts/slideLayout91.xml"/><Relationship Id="rId45" Type="http://schemas.openxmlformats.org/officeDocument/2006/relationships/slideLayout" Target="../slideLayouts/slideLayout96.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28" Type="http://schemas.openxmlformats.org/officeDocument/2006/relationships/slideLayout" Target="../slideLayouts/slideLayout79.xml"/><Relationship Id="rId36" Type="http://schemas.openxmlformats.org/officeDocument/2006/relationships/slideLayout" Target="../slideLayouts/slideLayout87.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31" Type="http://schemas.openxmlformats.org/officeDocument/2006/relationships/slideLayout" Target="../slideLayouts/slideLayout82.xml"/><Relationship Id="rId44" Type="http://schemas.openxmlformats.org/officeDocument/2006/relationships/slideLayout" Target="../slideLayouts/slideLayout95.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 Id="rId27" Type="http://schemas.openxmlformats.org/officeDocument/2006/relationships/slideLayout" Target="../slideLayouts/slideLayout78.xml"/><Relationship Id="rId30" Type="http://schemas.openxmlformats.org/officeDocument/2006/relationships/slideLayout" Target="../slideLayouts/slideLayout81.xml"/><Relationship Id="rId35" Type="http://schemas.openxmlformats.org/officeDocument/2006/relationships/slideLayout" Target="../slideLayouts/slideLayout86.xml"/><Relationship Id="rId43" Type="http://schemas.openxmlformats.org/officeDocument/2006/relationships/slideLayout" Target="../slideLayouts/slideLayout94.xml"/><Relationship Id="rId8" Type="http://schemas.openxmlformats.org/officeDocument/2006/relationships/slideLayout" Target="../slideLayouts/slideLayout59.xml"/><Relationship Id="rId3" Type="http://schemas.openxmlformats.org/officeDocument/2006/relationships/slideLayout" Target="../slideLayouts/slideLayout54.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5" Type="http://schemas.openxmlformats.org/officeDocument/2006/relationships/slideLayout" Target="../slideLayouts/slideLayout76.xml"/><Relationship Id="rId33" Type="http://schemas.openxmlformats.org/officeDocument/2006/relationships/slideLayout" Target="../slideLayouts/slideLayout84.xml"/><Relationship Id="rId38" Type="http://schemas.openxmlformats.org/officeDocument/2006/relationships/slideLayout" Target="../slideLayouts/slideLayout89.xml"/><Relationship Id="rId46" Type="http://schemas.openxmlformats.org/officeDocument/2006/relationships/slideLayout" Target="../slideLayouts/slideLayout97.xml"/><Relationship Id="rId20" Type="http://schemas.openxmlformats.org/officeDocument/2006/relationships/slideLayout" Target="../slideLayouts/slideLayout71.xml"/><Relationship Id="rId41"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gradFill>
          <a:gsLst>
            <a:gs pos="0">
              <a:schemeClr val="accent6">
                <a:lumMod val="40000"/>
                <a:lumOff val="60000"/>
              </a:schemeClr>
            </a:gs>
            <a:gs pos="100000">
              <a:schemeClr val="bg1">
                <a:lumMod val="95000"/>
              </a:schemeClr>
            </a:gs>
          </a:gsLst>
          <a:lin ang="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187112"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2"/>
            <a:ext cx="11190732"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701" r:id="rId1"/>
    <p:sldLayoutId id="2147483665" r:id="rId2"/>
    <p:sldLayoutId id="2147483731" r:id="rId3"/>
    <p:sldLayoutId id="2147483732" r:id="rId4"/>
    <p:sldLayoutId id="2147483654" r:id="rId5"/>
    <p:sldLayoutId id="2147483678" r:id="rId6"/>
    <p:sldLayoutId id="2147483650" r:id="rId7"/>
    <p:sldLayoutId id="2147483652" r:id="rId8"/>
    <p:sldLayoutId id="2147483660" r:id="rId9"/>
    <p:sldLayoutId id="2147483998" r:id="rId10"/>
    <p:sldLayoutId id="2147484001" r:id="rId11"/>
    <p:sldLayoutId id="2147484005" r:id="rId12"/>
    <p:sldLayoutId id="2147484040" r:id="rId13"/>
    <p:sldLayoutId id="2147483959" r:id="rId14"/>
    <p:sldLayoutId id="2147483962" r:id="rId15"/>
    <p:sldLayoutId id="2147483966" r:id="rId16"/>
    <p:sldLayoutId id="2147483971" r:id="rId17"/>
    <p:sldLayoutId id="2147483976" r:id="rId18"/>
    <p:sldLayoutId id="2147483981" r:id="rId19"/>
    <p:sldLayoutId id="2147483985" r:id="rId20"/>
    <p:sldLayoutId id="2147483990" r:id="rId21"/>
    <p:sldLayoutId id="2147484013" r:id="rId22"/>
    <p:sldLayoutId id="2147484021" r:id="rId23"/>
    <p:sldLayoutId id="2147484032" r:id="rId24"/>
    <p:sldLayoutId id="2147484060" r:id="rId25"/>
    <p:sldLayoutId id="2147484065" r:id="rId26"/>
    <p:sldLayoutId id="2147484074" r:id="rId27"/>
    <p:sldLayoutId id="2147484084" r:id="rId28"/>
    <p:sldLayoutId id="2147484099" r:id="rId29"/>
    <p:sldLayoutId id="2147484128" r:id="rId30"/>
    <p:sldLayoutId id="2147484132" r:id="rId31"/>
    <p:sldLayoutId id="2147484137" r:id="rId32"/>
    <p:sldLayoutId id="2147484141" r:id="rId33"/>
    <p:sldLayoutId id="2147483789" r:id="rId34"/>
    <p:sldLayoutId id="2147483863" r:id="rId35"/>
    <p:sldLayoutId id="2147483865" r:id="rId36"/>
    <p:sldLayoutId id="2147483671" r:id="rId37"/>
    <p:sldLayoutId id="2147483784" r:id="rId38"/>
    <p:sldLayoutId id="2147483739" r:id="rId39"/>
    <p:sldLayoutId id="2147483740" r:id="rId40"/>
    <p:sldLayoutId id="2147483677" r:id="rId41"/>
    <p:sldLayoutId id="2147483691" r:id="rId42"/>
    <p:sldLayoutId id="2147483693" r:id="rId43"/>
    <p:sldLayoutId id="2147483675" r:id="rId44"/>
    <p:sldLayoutId id="2147483777" r:id="rId45"/>
    <p:sldLayoutId id="2147483728" r:id="rId46"/>
    <p:sldLayoutId id="2147483729" r:id="rId47"/>
    <p:sldLayoutId id="2147484147" r:id="rId48"/>
    <p:sldLayoutId id="2147483934" r:id="rId49"/>
    <p:sldLayoutId id="2147484153" r:id="rId50"/>
    <p:sldLayoutId id="2147484203" r:id="rId5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2159449840"/>
      </p:ext>
    </p:extLst>
  </p:cSld>
  <p:clrMap bg1="lt1" tx1="dk1" bg2="lt2" tx2="dk2" accent1="accent1" accent2="accent2" accent3="accent3" accent4="accent4" accent5="accent5" accent6="accent6" hlink="hlink" folHlink="folHlink"/>
  <p:sldLayoutIdLst>
    <p:sldLayoutId id="2147484157" r:id="rId1"/>
    <p:sldLayoutId id="2147484158" r:id="rId2"/>
    <p:sldLayoutId id="2147484159" r:id="rId3"/>
    <p:sldLayoutId id="2147484160" r:id="rId4"/>
    <p:sldLayoutId id="2147484161" r:id="rId5"/>
    <p:sldLayoutId id="2147484162" r:id="rId6"/>
    <p:sldLayoutId id="2147484163" r:id="rId7"/>
    <p:sldLayoutId id="2147484164" r:id="rId8"/>
    <p:sldLayoutId id="2147484165" r:id="rId9"/>
    <p:sldLayoutId id="2147484166" r:id="rId10"/>
    <p:sldLayoutId id="2147484167" r:id="rId11"/>
    <p:sldLayoutId id="2147484168" r:id="rId12"/>
    <p:sldLayoutId id="2147484169" r:id="rId13"/>
    <p:sldLayoutId id="2147484170" r:id="rId14"/>
    <p:sldLayoutId id="2147484171" r:id="rId15"/>
    <p:sldLayoutId id="2147484172" r:id="rId16"/>
    <p:sldLayoutId id="2147484173" r:id="rId17"/>
    <p:sldLayoutId id="2147484174" r:id="rId18"/>
    <p:sldLayoutId id="2147484175" r:id="rId19"/>
    <p:sldLayoutId id="2147484176" r:id="rId20"/>
    <p:sldLayoutId id="2147484177" r:id="rId21"/>
    <p:sldLayoutId id="2147484178" r:id="rId22"/>
    <p:sldLayoutId id="2147484179" r:id="rId23"/>
    <p:sldLayoutId id="2147484180" r:id="rId24"/>
    <p:sldLayoutId id="2147484181" r:id="rId25"/>
    <p:sldLayoutId id="2147484182" r:id="rId26"/>
    <p:sldLayoutId id="2147484183" r:id="rId27"/>
    <p:sldLayoutId id="2147484184" r:id="rId28"/>
    <p:sldLayoutId id="2147484185" r:id="rId29"/>
    <p:sldLayoutId id="2147484186" r:id="rId30"/>
    <p:sldLayoutId id="2147484187" r:id="rId31"/>
    <p:sldLayoutId id="2147484188" r:id="rId32"/>
    <p:sldLayoutId id="2147484189" r:id="rId33"/>
    <p:sldLayoutId id="2147484190" r:id="rId34"/>
    <p:sldLayoutId id="2147484191" r:id="rId35"/>
    <p:sldLayoutId id="2147484192" r:id="rId36"/>
    <p:sldLayoutId id="2147484193" r:id="rId37"/>
    <p:sldLayoutId id="2147484194" r:id="rId38"/>
    <p:sldLayoutId id="2147484195" r:id="rId39"/>
    <p:sldLayoutId id="2147484196" r:id="rId40"/>
    <p:sldLayoutId id="2147484197" r:id="rId41"/>
    <p:sldLayoutId id="2147484198" r:id="rId42"/>
    <p:sldLayoutId id="2147484199" r:id="rId43"/>
    <p:sldLayoutId id="2147484200" r:id="rId44"/>
    <p:sldLayoutId id="2147484201" r:id="rId45"/>
    <p:sldLayoutId id="2147484202" r:id="rId46"/>
  </p:sldLayoutIdLst>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p15:clr>
            <a:srgbClr val="F26B43"/>
          </p15:clr>
        </p15:guide>
        <p15:guide id="2" pos="309">
          <p15:clr>
            <a:srgbClr val="F26B43"/>
          </p15:clr>
        </p15:guide>
        <p15:guide id="3" orient="horz" pos="1075">
          <p15:clr>
            <a:srgbClr val="F26B43"/>
          </p15:clr>
        </p15:guide>
        <p15:guide id="4" orient="horz" pos="314">
          <p15:clr>
            <a:srgbClr val="F26B43"/>
          </p15:clr>
        </p15:guide>
        <p15:guide id="6" pos="7359">
          <p15:clr>
            <a:srgbClr val="F26B43"/>
          </p15:clr>
        </p15:guide>
        <p15:guide id="7" orient="horz" pos="4181">
          <p15:clr>
            <a:srgbClr val="F26B43"/>
          </p15:clr>
        </p15:guide>
        <p15:guide id="8" orient="horz" pos="571">
          <p15:clr>
            <a:srgbClr val="F26B43"/>
          </p15:clr>
        </p15:guide>
        <p15:guide id="9" pos="331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Single Corner Rounded 49">
            <a:extLst>
              <a:ext uri="{FF2B5EF4-FFF2-40B4-BE49-F238E27FC236}">
                <a16:creationId xmlns:a16="http://schemas.microsoft.com/office/drawing/2014/main" id="{FBB8DC07-09E8-4DC3-B31F-49FFA4B7295D}"/>
              </a:ext>
            </a:extLst>
          </p:cNvPr>
          <p:cNvSpPr/>
          <p:nvPr userDrawn="1"/>
        </p:nvSpPr>
        <p:spPr bwMode="gray">
          <a:xfrm flipV="1">
            <a:off x="9306878" y="1397000"/>
            <a:ext cx="260539" cy="371384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6" name="Text Placeholder 5">
            <a:extLst>
              <a:ext uri="{FF2B5EF4-FFF2-40B4-BE49-F238E27FC236}">
                <a16:creationId xmlns:a16="http://schemas.microsoft.com/office/drawing/2014/main" id="{F5B8A5AD-77FD-40A3-8C93-0F5B1D37D376}"/>
              </a:ext>
            </a:extLst>
          </p:cNvPr>
          <p:cNvSpPr txBox="1">
            <a:spLocks/>
          </p:cNvSpPr>
          <p:nvPr/>
        </p:nvSpPr>
        <p:spPr bwMode="gray">
          <a:xfrm>
            <a:off x="478848" y="1653774"/>
            <a:ext cx="2620484" cy="155364"/>
          </a:xfrm>
          <a:prstGeom prst="rect">
            <a:avLst/>
          </a:prstGeom>
        </p:spPr>
        <p:txBody>
          <a:bodyPr/>
          <a:lstStyle>
            <a:lvl1pPr marL="0" indent="0" algn="l" defTabSz="1543050" rtl="0" eaLnBrk="1" latinLnBrk="0" hangingPunct="1">
              <a:lnSpc>
                <a:spcPct val="98000"/>
              </a:lnSpc>
              <a:spcBef>
                <a:spcPts val="0"/>
              </a:spcBef>
              <a:buClr>
                <a:srgbClr val="3253DC"/>
              </a:buClr>
              <a:buFont typeface="Arial" panose="020B0604020202020204" pitchFamily="34" charset="0"/>
              <a:buNone/>
              <a:defRPr sz="2100" kern="1200" baseline="0">
                <a:solidFill>
                  <a:schemeClr val="bg1"/>
                </a:solidFill>
                <a:latin typeface="+mn-lt"/>
                <a:ea typeface="+mn-ea"/>
                <a:cs typeface="+mn-cs"/>
              </a:defRPr>
            </a:lvl1pPr>
            <a:lvl2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baseline="0">
                <a:solidFill>
                  <a:schemeClr val="bg1"/>
                </a:solidFill>
                <a:latin typeface="+mn-lt"/>
                <a:ea typeface="+mn-ea"/>
                <a:cs typeface="+mn-cs"/>
              </a:defRPr>
            </a:lvl2pPr>
            <a:lvl3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2700" kern="1200">
                <a:solidFill>
                  <a:schemeClr val="bg1"/>
                </a:solidFill>
                <a:latin typeface="+mn-lt"/>
                <a:ea typeface="+mn-ea"/>
                <a:cs typeface="+mn-cs"/>
              </a:defRPr>
            </a:lvl3pPr>
            <a:lvl4pPr marL="0" indent="0" algn="l" defTabSz="154305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2700" kern="1200">
                <a:solidFill>
                  <a:schemeClr val="bg1"/>
                </a:solidFill>
                <a:latin typeface="+mn-lt"/>
                <a:ea typeface="+mn-ea"/>
                <a:cs typeface="+mn-cs"/>
              </a:defRPr>
            </a:lvl4pPr>
            <a:lvl5pPr marL="0" indent="0" algn="l" defTabSz="1543050" rtl="0" eaLnBrk="1" latinLnBrk="0" hangingPunct="1">
              <a:lnSpc>
                <a:spcPct val="98000"/>
              </a:lnSpc>
              <a:spcBef>
                <a:spcPts val="0"/>
              </a:spcBef>
              <a:buClr>
                <a:srgbClr val="595959"/>
              </a:buClr>
              <a:buFont typeface="Microsoft Sans Serif" panose="020B0604020202020204" pitchFamily="34" charset="0"/>
              <a:buNone/>
              <a:tabLst/>
              <a:defRPr sz="2700" kern="1200" baseline="0">
                <a:solidFill>
                  <a:schemeClr val="bg1"/>
                </a:solidFill>
                <a:latin typeface="+mn-lt"/>
                <a:ea typeface="+mn-ea"/>
                <a:cs typeface="+mn-cs"/>
              </a:defRPr>
            </a:lvl5pPr>
            <a:lvl6pPr marL="0" indent="0" algn="l" defTabSz="1543050" rtl="0" eaLnBrk="1" latinLnBrk="0" hangingPunct="1">
              <a:lnSpc>
                <a:spcPct val="94000"/>
              </a:lnSpc>
              <a:spcBef>
                <a:spcPts val="0"/>
              </a:spcBef>
              <a:buFont typeface="Microsoft Sans Serif" panose="020B0604020202020204" pitchFamily="34" charset="0"/>
              <a:buChar char="​"/>
              <a:defRPr sz="4050" kern="1200">
                <a:solidFill>
                  <a:schemeClr val="tx1">
                    <a:lumMod val="85000"/>
                    <a:lumOff val="15000"/>
                  </a:schemeClr>
                </a:solidFill>
                <a:latin typeface="+mn-lt"/>
                <a:ea typeface="+mn-ea"/>
                <a:cs typeface="+mn-cs"/>
              </a:defRPr>
            </a:lvl6pPr>
            <a:lvl7pPr marL="0" indent="0" algn="l" defTabSz="1543050" rtl="0" eaLnBrk="1" latinLnBrk="0" hangingPunct="1">
              <a:lnSpc>
                <a:spcPct val="107000"/>
              </a:lnSpc>
              <a:spcBef>
                <a:spcPts val="2025"/>
              </a:spcBef>
              <a:buFont typeface="Microsoft Sans Serif" panose="020B0604020202020204" pitchFamily="34" charset="0"/>
              <a:buChar char="​"/>
              <a:defRPr sz="3544" kern="1200" baseline="0">
                <a:solidFill>
                  <a:schemeClr val="tx1">
                    <a:lumMod val="85000"/>
                    <a:lumOff val="15000"/>
                  </a:schemeClr>
                </a:solidFill>
                <a:latin typeface="+mn-lt"/>
                <a:ea typeface="+mn-ea"/>
                <a:cs typeface="+mn-cs"/>
              </a:defRPr>
            </a:lvl7pPr>
            <a:lvl8pPr marL="0" indent="0" algn="l" defTabSz="1543050" rtl="0" eaLnBrk="1" latinLnBrk="0" hangingPunct="1">
              <a:lnSpc>
                <a:spcPct val="86000"/>
              </a:lnSpc>
              <a:spcBef>
                <a:spcPts val="3038"/>
              </a:spcBef>
              <a:buSzPct val="100000"/>
              <a:buFont typeface="Microsoft Sans Serif" panose="020B0604020202020204" pitchFamily="34" charset="0"/>
              <a:buChar char="​"/>
              <a:defRPr lang="en-US" sz="9281" kern="1200" baseline="0" dirty="0" smtClean="0">
                <a:solidFill>
                  <a:schemeClr val="tx1">
                    <a:lumMod val="85000"/>
                    <a:lumOff val="15000"/>
                  </a:schemeClr>
                </a:solidFill>
                <a:latin typeface="+mn-lt"/>
                <a:ea typeface="+mn-ea"/>
                <a:cs typeface="+mn-cs"/>
              </a:defRPr>
            </a:lvl8pPr>
            <a:lvl9pPr marL="0" indent="0" algn="l" defTabSz="1543050" rtl="0" eaLnBrk="1" latinLnBrk="0" hangingPunct="1">
              <a:lnSpc>
                <a:spcPct val="84000"/>
              </a:lnSpc>
              <a:spcBef>
                <a:spcPts val="3038"/>
              </a:spcBef>
              <a:buFont typeface="Microsoft Sans Serif" panose="020B0604020202020204" pitchFamily="34" charset="0"/>
              <a:buChar char="​"/>
              <a:defRPr sz="11475" kern="1200" baseline="0">
                <a:solidFill>
                  <a:schemeClr val="tx1">
                    <a:lumMod val="85000"/>
                    <a:lumOff val="15000"/>
                  </a:schemeClr>
                </a:solidFill>
                <a:latin typeface="+mn-lt"/>
                <a:ea typeface="+mn-ea"/>
                <a:cs typeface="+mn-cs"/>
              </a:defRPr>
            </a:lvl9pPr>
          </a:lstStyle>
          <a:p>
            <a:endParaRPr lang="en-US" sz="1244" dirty="0"/>
          </a:p>
        </p:txBody>
      </p:sp>
      <p:sp>
        <p:nvSpPr>
          <p:cNvPr id="7" name="Title 6"/>
          <p:cNvSpPr>
            <a:spLocks noGrp="1"/>
          </p:cNvSpPr>
          <p:nvPr>
            <p:ph type="ctrTitle"/>
          </p:nvPr>
        </p:nvSpPr>
        <p:spPr>
          <a:xfrm>
            <a:off x="495299" y="2615706"/>
            <a:ext cx="7968970" cy="1461939"/>
          </a:xfrm>
        </p:spPr>
        <p:txBody>
          <a:bodyPr/>
          <a:lstStyle/>
          <a:p>
            <a:r>
              <a:rPr lang="en-US" sz="4800" dirty="0"/>
              <a:t>Co-channel coexistence of NR-V2X with other technologies</a:t>
            </a:r>
            <a:endParaRPr lang="en-US" dirty="0"/>
          </a:p>
        </p:txBody>
      </p:sp>
      <p:sp>
        <p:nvSpPr>
          <p:cNvPr id="4" name="Text Placeholder 3">
            <a:extLst>
              <a:ext uri="{FF2B5EF4-FFF2-40B4-BE49-F238E27FC236}">
                <a16:creationId xmlns:a16="http://schemas.microsoft.com/office/drawing/2014/main" id="{0947E184-3CD2-4374-8A4A-4AF225C8F17F}"/>
              </a:ext>
            </a:extLst>
          </p:cNvPr>
          <p:cNvSpPr>
            <a:spLocks noGrp="1"/>
          </p:cNvSpPr>
          <p:nvPr>
            <p:ph type="body" sz="quarter" idx="13"/>
          </p:nvPr>
        </p:nvSpPr>
        <p:spPr>
          <a:xfrm>
            <a:off x="495299" y="381611"/>
            <a:ext cx="7854373" cy="671334"/>
          </a:xfrm>
        </p:spPr>
        <p:txBody>
          <a:bodyPr/>
          <a:lstStyle/>
          <a:p>
            <a:pPr hangingPunct="0"/>
            <a:r>
              <a:rPr lang="en-GB" b="1" dirty="0"/>
              <a:t>3GPP TSG RAN #80	                                                                         </a:t>
            </a:r>
            <a:r>
              <a:rPr lang="en-US" b="1" dirty="0"/>
              <a:t>RP-180670</a:t>
            </a:r>
          </a:p>
          <a:p>
            <a:pPr hangingPunct="0"/>
            <a:r>
              <a:rPr lang="en-GB" b="1" dirty="0"/>
              <a:t>La Jolla, USA, 11</a:t>
            </a:r>
            <a:r>
              <a:rPr lang="en-GB" b="1" baseline="30000" dirty="0"/>
              <a:t>th</a:t>
            </a:r>
            <a:r>
              <a:rPr lang="en-GB" b="1" dirty="0"/>
              <a:t> – 14</a:t>
            </a:r>
            <a:r>
              <a:rPr lang="en-GB" b="1" baseline="30000" dirty="0"/>
              <a:t>th</a:t>
            </a:r>
            <a:r>
              <a:rPr lang="en-GB" b="1" dirty="0"/>
              <a:t> June 2018</a:t>
            </a:r>
            <a:endParaRPr lang="en-US" b="1" dirty="0"/>
          </a:p>
          <a:p>
            <a:endParaRPr lang="en-US" dirty="0"/>
          </a:p>
        </p:txBody>
      </p:sp>
    </p:spTree>
    <p:extLst>
      <p:ext uri="{BB962C8B-B14F-4D97-AF65-F5344CB8AC3E}">
        <p14:creationId xmlns:p14="http://schemas.microsoft.com/office/powerpoint/2010/main" val="331874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B485E-E891-40EC-A4BE-E1AF0B46D70B}"/>
              </a:ext>
            </a:extLst>
          </p:cNvPr>
          <p:cNvSpPr>
            <a:spLocks noGrp="1"/>
          </p:cNvSpPr>
          <p:nvPr>
            <p:ph type="title"/>
          </p:nvPr>
        </p:nvSpPr>
        <p:spPr/>
        <p:txBody>
          <a:bodyPr/>
          <a:lstStyle/>
          <a:p>
            <a:r>
              <a:rPr lang="en-US" dirty="0"/>
              <a:t>Example: Challenges to the ITS Spectrum in Europe</a:t>
            </a:r>
          </a:p>
        </p:txBody>
      </p:sp>
      <p:sp>
        <p:nvSpPr>
          <p:cNvPr id="3" name="Content Placeholder 2">
            <a:extLst>
              <a:ext uri="{FF2B5EF4-FFF2-40B4-BE49-F238E27FC236}">
                <a16:creationId xmlns:a16="http://schemas.microsoft.com/office/drawing/2014/main" id="{AD38998B-0C03-41E0-83E6-EBFADB0EF05D}"/>
              </a:ext>
            </a:extLst>
          </p:cNvPr>
          <p:cNvSpPr>
            <a:spLocks noGrp="1"/>
          </p:cNvSpPr>
          <p:nvPr>
            <p:ph sz="quarter" idx="12"/>
          </p:nvPr>
        </p:nvSpPr>
        <p:spPr>
          <a:xfrm>
            <a:off x="495300" y="1208015"/>
            <a:ext cx="11190732" cy="5192785"/>
          </a:xfrm>
        </p:spPr>
        <p:txBody>
          <a:bodyPr/>
          <a:lstStyle/>
          <a:p>
            <a:r>
              <a:rPr lang="en-US" sz="1800" dirty="0"/>
              <a:t>Several technologies such Urban Rail/CBTC[4] and RLAN[8] are vying for spectrum in the ITS spectrum</a:t>
            </a:r>
          </a:p>
          <a:p>
            <a:r>
              <a:rPr lang="en-US" sz="1800" dirty="0"/>
              <a:t>SRD (Short Range Devices) [6][7] already can coexist with higher priority in ITS-G5B</a:t>
            </a:r>
          </a:p>
        </p:txBody>
      </p:sp>
      <p:sp>
        <p:nvSpPr>
          <p:cNvPr id="5" name="Footer Placeholder 4">
            <a:extLst>
              <a:ext uri="{FF2B5EF4-FFF2-40B4-BE49-F238E27FC236}">
                <a16:creationId xmlns:a16="http://schemas.microsoft.com/office/drawing/2014/main" id="{AE575097-0819-4AA1-A08B-FF22AB8C9DD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pic>
        <p:nvPicPr>
          <p:cNvPr id="6" name="Picture 5">
            <a:extLst>
              <a:ext uri="{FF2B5EF4-FFF2-40B4-BE49-F238E27FC236}">
                <a16:creationId xmlns:a16="http://schemas.microsoft.com/office/drawing/2014/main" id="{9B51DBED-16F1-41F6-B221-34176B751B5C}"/>
              </a:ext>
            </a:extLst>
          </p:cNvPr>
          <p:cNvPicPr>
            <a:picLocks noChangeAspect="1"/>
          </p:cNvPicPr>
          <p:nvPr/>
        </p:nvPicPr>
        <p:blipFill>
          <a:blip r:embed="rId2"/>
          <a:stretch>
            <a:fillRect/>
          </a:stretch>
        </p:blipFill>
        <p:spPr>
          <a:xfrm>
            <a:off x="2342409" y="2190627"/>
            <a:ext cx="6795469" cy="2839100"/>
          </a:xfrm>
          <a:prstGeom prst="rect">
            <a:avLst/>
          </a:prstGeom>
        </p:spPr>
      </p:pic>
      <p:sp>
        <p:nvSpPr>
          <p:cNvPr id="7" name="Left Brace 6">
            <a:extLst>
              <a:ext uri="{FF2B5EF4-FFF2-40B4-BE49-F238E27FC236}">
                <a16:creationId xmlns:a16="http://schemas.microsoft.com/office/drawing/2014/main" id="{E012D7F9-2746-4871-B444-441A56755F68}"/>
              </a:ext>
            </a:extLst>
          </p:cNvPr>
          <p:cNvSpPr/>
          <p:nvPr/>
        </p:nvSpPr>
        <p:spPr>
          <a:xfrm rot="16200000">
            <a:off x="2814283" y="3410229"/>
            <a:ext cx="207213" cy="2735727"/>
          </a:xfrm>
          <a:prstGeom prst="leftBrace">
            <a:avLst/>
          </a:prstGeom>
          <a:ln w="28575" cap="rnd">
            <a:solidFill>
              <a:srgbClr val="190000"/>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5E5A66C2-0CB8-403B-A176-3054E24FE2F4}"/>
              </a:ext>
            </a:extLst>
          </p:cNvPr>
          <p:cNvSpPr txBox="1"/>
          <p:nvPr/>
        </p:nvSpPr>
        <p:spPr>
          <a:xfrm>
            <a:off x="1407382" y="4919724"/>
            <a:ext cx="3193182" cy="204671"/>
          </a:xfrm>
          <a:prstGeom prst="rect">
            <a:avLst/>
          </a:prstGeom>
          <a:noFill/>
          <a:ln>
            <a:noFill/>
          </a:ln>
        </p:spPr>
        <p:txBody>
          <a:bodyPr wrap="none" lIns="0" tIns="0" rIns="0" bIns="0" rtlCol="0">
            <a:spAutoFit/>
          </a:bodyPr>
          <a:lstStyle/>
          <a:p>
            <a:pPr algn="l">
              <a:lnSpc>
                <a:spcPct val="95000"/>
              </a:lnSpc>
              <a:spcBef>
                <a:spcPts val="1200"/>
              </a:spcBef>
            </a:pPr>
            <a:r>
              <a:rPr lang="en-US" sz="1400" dirty="0">
                <a:solidFill>
                  <a:schemeClr val="tx1">
                    <a:lumMod val="85000"/>
                    <a:lumOff val="15000"/>
                  </a:schemeClr>
                </a:solidFill>
              </a:rPr>
              <a:t>SRD specified at higher priority than ITS</a:t>
            </a:r>
          </a:p>
        </p:txBody>
      </p:sp>
      <p:sp>
        <p:nvSpPr>
          <p:cNvPr id="9" name="Left Brace 8">
            <a:extLst>
              <a:ext uri="{FF2B5EF4-FFF2-40B4-BE49-F238E27FC236}">
                <a16:creationId xmlns:a16="http://schemas.microsoft.com/office/drawing/2014/main" id="{E6BD3454-ED38-47DA-89C3-FE304627AA5B}"/>
              </a:ext>
            </a:extLst>
          </p:cNvPr>
          <p:cNvSpPr/>
          <p:nvPr/>
        </p:nvSpPr>
        <p:spPr>
          <a:xfrm rot="16200000">
            <a:off x="3622610" y="2993321"/>
            <a:ext cx="141544" cy="4572000"/>
          </a:xfrm>
          <a:prstGeom prst="leftBrace">
            <a:avLst/>
          </a:prstGeom>
          <a:ln w="28575" cap="rnd">
            <a:solidFill>
              <a:srgbClr val="190000"/>
            </a:solidFill>
            <a:prstDash val="sysDash"/>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9688B5A2-57CA-41C5-9CD6-7E66FA4EF511}"/>
              </a:ext>
            </a:extLst>
          </p:cNvPr>
          <p:cNvSpPr txBox="1"/>
          <p:nvPr/>
        </p:nvSpPr>
        <p:spPr>
          <a:xfrm>
            <a:off x="2342409" y="5404282"/>
            <a:ext cx="3377528" cy="204671"/>
          </a:xfrm>
          <a:prstGeom prst="rect">
            <a:avLst/>
          </a:prstGeom>
          <a:noFill/>
          <a:ln>
            <a:noFill/>
          </a:ln>
        </p:spPr>
        <p:txBody>
          <a:bodyPr wrap="none" lIns="0" tIns="0" rIns="0" bIns="0" rtlCol="0">
            <a:spAutoFit/>
          </a:bodyPr>
          <a:lstStyle/>
          <a:p>
            <a:pPr algn="l">
              <a:lnSpc>
                <a:spcPct val="95000"/>
              </a:lnSpc>
              <a:spcBef>
                <a:spcPts val="1200"/>
              </a:spcBef>
            </a:pPr>
            <a:r>
              <a:rPr lang="en-US" sz="1400" dirty="0">
                <a:solidFill>
                  <a:schemeClr val="tx1">
                    <a:lumMod val="85000"/>
                    <a:lumOff val="15000"/>
                  </a:schemeClr>
                </a:solidFill>
              </a:rPr>
              <a:t>RLAN (proposed at lower priority than ITS)</a:t>
            </a:r>
          </a:p>
        </p:txBody>
      </p:sp>
      <p:sp>
        <p:nvSpPr>
          <p:cNvPr id="11" name="Left Brace 10">
            <a:extLst>
              <a:ext uri="{FF2B5EF4-FFF2-40B4-BE49-F238E27FC236}">
                <a16:creationId xmlns:a16="http://schemas.microsoft.com/office/drawing/2014/main" id="{499AE1BF-34D8-4B0E-B0F0-15CF4D425557}"/>
              </a:ext>
            </a:extLst>
          </p:cNvPr>
          <p:cNvSpPr/>
          <p:nvPr/>
        </p:nvSpPr>
        <p:spPr>
          <a:xfrm rot="16200000">
            <a:off x="7611662" y="4925768"/>
            <a:ext cx="207213" cy="1760185"/>
          </a:xfrm>
          <a:prstGeom prst="leftBrace">
            <a:avLst/>
          </a:prstGeom>
          <a:ln w="28575" cap="rnd">
            <a:solidFill>
              <a:srgbClr val="190000"/>
            </a:solidFill>
            <a:prstDash val="sysDash"/>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F7189302-9257-4D57-9170-DF675A841884}"/>
              </a:ext>
            </a:extLst>
          </p:cNvPr>
          <p:cNvSpPr txBox="1"/>
          <p:nvPr/>
        </p:nvSpPr>
        <p:spPr>
          <a:xfrm>
            <a:off x="6819471" y="6049870"/>
            <a:ext cx="2945313" cy="409343"/>
          </a:xfrm>
          <a:prstGeom prst="rect">
            <a:avLst/>
          </a:prstGeom>
          <a:noFill/>
          <a:ln>
            <a:noFill/>
          </a:ln>
        </p:spPr>
        <p:txBody>
          <a:bodyPr wrap="square" lIns="0" tIns="0" rIns="0" bIns="0" rtlCol="0">
            <a:spAutoFit/>
          </a:bodyPr>
          <a:lstStyle/>
          <a:p>
            <a:pPr algn="l">
              <a:lnSpc>
                <a:spcPct val="95000"/>
              </a:lnSpc>
              <a:spcBef>
                <a:spcPts val="1200"/>
              </a:spcBef>
            </a:pPr>
            <a:r>
              <a:rPr lang="en-US" sz="1400" dirty="0">
                <a:solidFill>
                  <a:schemeClr val="tx1">
                    <a:lumMod val="85000"/>
                    <a:lumOff val="15000"/>
                  </a:schemeClr>
                </a:solidFill>
              </a:rPr>
              <a:t>Urban Rail / CBTC (proposed at higher priority than ITS)</a:t>
            </a:r>
          </a:p>
        </p:txBody>
      </p:sp>
      <p:sp>
        <p:nvSpPr>
          <p:cNvPr id="13" name="Left Brace 12">
            <a:extLst>
              <a:ext uri="{FF2B5EF4-FFF2-40B4-BE49-F238E27FC236}">
                <a16:creationId xmlns:a16="http://schemas.microsoft.com/office/drawing/2014/main" id="{E2D351D0-6516-4F7C-BCB2-030A07C1C41D}"/>
              </a:ext>
            </a:extLst>
          </p:cNvPr>
          <p:cNvSpPr/>
          <p:nvPr/>
        </p:nvSpPr>
        <p:spPr>
          <a:xfrm rot="16200000">
            <a:off x="4597406" y="3709796"/>
            <a:ext cx="207213" cy="4236918"/>
          </a:xfrm>
          <a:prstGeom prst="leftBrace">
            <a:avLst/>
          </a:prstGeom>
          <a:ln w="28575" cap="rnd">
            <a:solidFill>
              <a:srgbClr val="190000"/>
            </a:solidFill>
            <a:prstDash val="sysDash"/>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7CF2F766-4B2D-40EC-8FCB-8FD9212FC284}"/>
              </a:ext>
            </a:extLst>
          </p:cNvPr>
          <p:cNvSpPr txBox="1"/>
          <p:nvPr/>
        </p:nvSpPr>
        <p:spPr>
          <a:xfrm>
            <a:off x="2342409" y="6017451"/>
            <a:ext cx="4526280" cy="204671"/>
          </a:xfrm>
          <a:prstGeom prst="rect">
            <a:avLst/>
          </a:prstGeom>
          <a:noFill/>
          <a:ln>
            <a:noFill/>
          </a:ln>
        </p:spPr>
        <p:txBody>
          <a:bodyPr wrap="square" lIns="0" tIns="0" rIns="0" bIns="0" rtlCol="0">
            <a:spAutoFit/>
          </a:bodyPr>
          <a:lstStyle/>
          <a:p>
            <a:pPr algn="l">
              <a:lnSpc>
                <a:spcPct val="95000"/>
              </a:lnSpc>
              <a:spcBef>
                <a:spcPts val="1200"/>
              </a:spcBef>
            </a:pPr>
            <a:r>
              <a:rPr lang="en-US" sz="1400" dirty="0">
                <a:solidFill>
                  <a:schemeClr val="tx1">
                    <a:lumMod val="85000"/>
                    <a:lumOff val="15000"/>
                  </a:schemeClr>
                </a:solidFill>
              </a:rPr>
              <a:t>Urban Rail / CBTC (proposed at lower priority than ITS)</a:t>
            </a:r>
          </a:p>
        </p:txBody>
      </p:sp>
      <p:cxnSp>
        <p:nvCxnSpPr>
          <p:cNvPr id="16" name="Straight Connector 15">
            <a:extLst>
              <a:ext uri="{FF2B5EF4-FFF2-40B4-BE49-F238E27FC236}">
                <a16:creationId xmlns:a16="http://schemas.microsoft.com/office/drawing/2014/main" id="{7E9F8E70-4869-4F77-9B3D-CA7C2DCFD41F}"/>
              </a:ext>
            </a:extLst>
          </p:cNvPr>
          <p:cNvCxnSpPr>
            <a:cxnSpLocks/>
          </p:cNvCxnSpPr>
          <p:nvPr/>
        </p:nvCxnSpPr>
        <p:spPr>
          <a:xfrm>
            <a:off x="4285753" y="2190627"/>
            <a:ext cx="0" cy="3534021"/>
          </a:xfrm>
          <a:prstGeom prst="line">
            <a:avLst/>
          </a:prstGeom>
          <a:ln w="25400" cap="rnd">
            <a:solidFill>
              <a:schemeClr val="tx1"/>
            </a:solidFill>
            <a:prstDash val="dash"/>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6112C5B-53AB-4468-B3E3-218A5B221318}"/>
              </a:ext>
            </a:extLst>
          </p:cNvPr>
          <p:cNvCxnSpPr>
            <a:cxnSpLocks/>
          </p:cNvCxnSpPr>
          <p:nvPr/>
        </p:nvCxnSpPr>
        <p:spPr>
          <a:xfrm>
            <a:off x="6835176" y="2190627"/>
            <a:ext cx="7849" cy="3677277"/>
          </a:xfrm>
          <a:prstGeom prst="line">
            <a:avLst/>
          </a:prstGeom>
          <a:ln w="25400" cap="rnd">
            <a:solidFill>
              <a:schemeClr val="tx1"/>
            </a:solidFill>
            <a:prstDash val="dash"/>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F23D6B2-E83C-4CC3-BD89-8454C8240E5D}"/>
              </a:ext>
            </a:extLst>
          </p:cNvPr>
          <p:cNvCxnSpPr>
            <a:cxnSpLocks/>
          </p:cNvCxnSpPr>
          <p:nvPr/>
        </p:nvCxnSpPr>
        <p:spPr>
          <a:xfrm>
            <a:off x="2572777" y="2190627"/>
            <a:ext cx="0" cy="3686421"/>
          </a:xfrm>
          <a:prstGeom prst="line">
            <a:avLst/>
          </a:prstGeom>
          <a:ln w="25400" cap="rnd">
            <a:solidFill>
              <a:schemeClr val="tx1"/>
            </a:solidFill>
            <a:prstDash val="dash"/>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7ABDED6-2C0F-4DB5-A9F8-8A3FA050F7D6}"/>
              </a:ext>
            </a:extLst>
          </p:cNvPr>
          <p:cNvCxnSpPr>
            <a:cxnSpLocks/>
          </p:cNvCxnSpPr>
          <p:nvPr/>
        </p:nvCxnSpPr>
        <p:spPr>
          <a:xfrm>
            <a:off x="8543809" y="2190627"/>
            <a:ext cx="0" cy="3686421"/>
          </a:xfrm>
          <a:prstGeom prst="line">
            <a:avLst/>
          </a:prstGeom>
          <a:ln w="25400" cap="rnd">
            <a:solidFill>
              <a:schemeClr val="tx1"/>
            </a:solidFill>
            <a:prstDash val="dash"/>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6242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B485E-E891-40EC-A4BE-E1AF0B46D70B}"/>
              </a:ext>
            </a:extLst>
          </p:cNvPr>
          <p:cNvSpPr>
            <a:spLocks noGrp="1"/>
          </p:cNvSpPr>
          <p:nvPr>
            <p:ph type="title"/>
          </p:nvPr>
        </p:nvSpPr>
        <p:spPr/>
        <p:txBody>
          <a:bodyPr/>
          <a:lstStyle/>
          <a:p>
            <a:r>
              <a:rPr lang="en-US" dirty="0"/>
              <a:t>Example: Possible new ITS Spectrum in Europe</a:t>
            </a:r>
          </a:p>
        </p:txBody>
      </p:sp>
      <p:sp>
        <p:nvSpPr>
          <p:cNvPr id="3" name="Content Placeholder 2">
            <a:extLst>
              <a:ext uri="{FF2B5EF4-FFF2-40B4-BE49-F238E27FC236}">
                <a16:creationId xmlns:a16="http://schemas.microsoft.com/office/drawing/2014/main" id="{AD38998B-0C03-41E0-83E6-EBFADB0EF05D}"/>
              </a:ext>
            </a:extLst>
          </p:cNvPr>
          <p:cNvSpPr>
            <a:spLocks noGrp="1"/>
          </p:cNvSpPr>
          <p:nvPr>
            <p:ph sz="quarter" idx="12"/>
          </p:nvPr>
        </p:nvSpPr>
        <p:spPr>
          <a:xfrm>
            <a:off x="495300" y="1719072"/>
            <a:ext cx="11560246" cy="4681728"/>
          </a:xfrm>
        </p:spPr>
        <p:txBody>
          <a:bodyPr/>
          <a:lstStyle/>
          <a:p>
            <a:r>
              <a:rPr lang="en-US" sz="1800" dirty="0"/>
              <a:t>There is discussion in Europe for new spectrum in 5.9 GHz to 7.2GHz</a:t>
            </a:r>
            <a:endParaRPr lang="en-US" sz="1800" dirty="0">
              <a:highlight>
                <a:srgbClr val="FFFF00"/>
              </a:highlight>
            </a:endParaRPr>
          </a:p>
          <a:p>
            <a:r>
              <a:rPr lang="en-US" sz="1800" dirty="0"/>
              <a:t>5GAA sent a LS to CEPT that some spectrum in this new band could be useful for advanced V2X use cases.</a:t>
            </a:r>
          </a:p>
          <a:p>
            <a:r>
              <a:rPr lang="en-US" sz="1800" dirty="0"/>
              <a:t>However, other constituencies are interested in this piece of spectrum</a:t>
            </a:r>
            <a:r>
              <a:rPr lang="en-US" sz="1800"/>
              <a:t>, too</a:t>
            </a:r>
            <a:endParaRPr lang="en-US" sz="1800" dirty="0"/>
          </a:p>
          <a:p>
            <a:r>
              <a:rPr lang="en-US" sz="1800" dirty="0"/>
              <a:t>Other technologies are challenging ITS spectrum in US and some coexistence is likely needed in China as well.</a:t>
            </a:r>
          </a:p>
          <a:p>
            <a:endParaRPr lang="en-US" sz="1800" dirty="0"/>
          </a:p>
          <a:p>
            <a:endParaRPr lang="en-US" sz="1800" dirty="0"/>
          </a:p>
        </p:txBody>
      </p:sp>
      <p:sp>
        <p:nvSpPr>
          <p:cNvPr id="5" name="Footer Placeholder 4">
            <a:extLst>
              <a:ext uri="{FF2B5EF4-FFF2-40B4-BE49-F238E27FC236}">
                <a16:creationId xmlns:a16="http://schemas.microsoft.com/office/drawing/2014/main" id="{AE575097-0819-4AA1-A08B-FF22AB8C9DD9}"/>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9" name="Rectangle: Rounded Corners 8">
            <a:extLst>
              <a:ext uri="{FF2B5EF4-FFF2-40B4-BE49-F238E27FC236}">
                <a16:creationId xmlns:a16="http://schemas.microsoft.com/office/drawing/2014/main" id="{6288B7CE-AE7F-4C07-A1EE-C2C4B0802B9A}"/>
              </a:ext>
            </a:extLst>
          </p:cNvPr>
          <p:cNvSpPr/>
          <p:nvPr/>
        </p:nvSpPr>
        <p:spPr>
          <a:xfrm>
            <a:off x="314762" y="4537099"/>
            <a:ext cx="11740784" cy="91440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1"/>
                </a:solidFill>
              </a:rPr>
              <a:t>Conclusion: ITS spectrum (present &amp; possible future) is subject of interest from different technologies</a:t>
            </a:r>
          </a:p>
        </p:txBody>
      </p:sp>
    </p:spTree>
    <p:extLst>
      <p:ext uri="{BB962C8B-B14F-4D97-AF65-F5344CB8AC3E}">
        <p14:creationId xmlns:p14="http://schemas.microsoft.com/office/powerpoint/2010/main" val="1368171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D552A-B28D-47CA-8804-D586824918EA}"/>
              </a:ext>
            </a:extLst>
          </p:cNvPr>
          <p:cNvSpPr>
            <a:spLocks noGrp="1"/>
          </p:cNvSpPr>
          <p:nvPr>
            <p:ph type="title"/>
          </p:nvPr>
        </p:nvSpPr>
        <p:spPr/>
        <p:txBody>
          <a:bodyPr/>
          <a:lstStyle/>
          <a:p>
            <a:r>
              <a:rPr lang="en-US" dirty="0"/>
              <a:t>Potential sharing between ITS and Wi-Fi in US</a:t>
            </a:r>
          </a:p>
        </p:txBody>
      </p:sp>
      <p:pic>
        <p:nvPicPr>
          <p:cNvPr id="4" name="Picture 3">
            <a:extLst>
              <a:ext uri="{FF2B5EF4-FFF2-40B4-BE49-F238E27FC236}">
                <a16:creationId xmlns:a16="http://schemas.microsoft.com/office/drawing/2014/main" id="{EFF92E92-4E10-4712-820E-11C231E22781}"/>
              </a:ext>
            </a:extLst>
          </p:cNvPr>
          <p:cNvPicPr>
            <a:picLocks noChangeAspect="1"/>
          </p:cNvPicPr>
          <p:nvPr/>
        </p:nvPicPr>
        <p:blipFill rotWithShape="1">
          <a:blip r:embed="rId2"/>
          <a:srcRect l="10156"/>
          <a:stretch/>
        </p:blipFill>
        <p:spPr>
          <a:xfrm>
            <a:off x="4330840" y="2085369"/>
            <a:ext cx="7694599" cy="4074271"/>
          </a:xfrm>
          <a:prstGeom prst="rect">
            <a:avLst/>
          </a:prstGeom>
        </p:spPr>
      </p:pic>
      <p:sp>
        <p:nvSpPr>
          <p:cNvPr id="5" name="TextBox 4">
            <a:extLst>
              <a:ext uri="{FF2B5EF4-FFF2-40B4-BE49-F238E27FC236}">
                <a16:creationId xmlns:a16="http://schemas.microsoft.com/office/drawing/2014/main" id="{F0FDBCDB-D505-4EB9-8517-BD203EDF2018}"/>
              </a:ext>
            </a:extLst>
          </p:cNvPr>
          <p:cNvSpPr txBox="1"/>
          <p:nvPr/>
        </p:nvSpPr>
        <p:spPr>
          <a:xfrm>
            <a:off x="267066" y="1243363"/>
            <a:ext cx="4063774" cy="5262979"/>
          </a:xfrm>
          <a:prstGeom prst="rect">
            <a:avLst/>
          </a:prstGeom>
          <a:noFill/>
        </p:spPr>
        <p:txBody>
          <a:bodyPr wrap="square" rtlCol="0">
            <a:spAutoFit/>
          </a:bodyPr>
          <a:lstStyle/>
          <a:p>
            <a:pPr marL="380990" indent="-380990">
              <a:buFont typeface="Arial" panose="020B0604020202020204" pitchFamily="34" charset="0"/>
              <a:buChar char="•"/>
            </a:pPr>
            <a:r>
              <a:rPr lang="en-US" sz="2400" dirty="0"/>
              <a:t>Docket 13-49 asked for comments about sharing part or all of the ITS band with unlicensed devices such as Wi-Fi</a:t>
            </a:r>
          </a:p>
          <a:p>
            <a:pPr marL="380990" indent="-380990">
              <a:buFont typeface="Arial" panose="020B0604020202020204" pitchFamily="34" charset="0"/>
              <a:buChar char="•"/>
            </a:pPr>
            <a:r>
              <a:rPr lang="en-US" sz="2400" dirty="0"/>
              <a:t>Current proposals only suggest sharing of lower 40MHz</a:t>
            </a:r>
          </a:p>
          <a:p>
            <a:pPr marL="380990" indent="-380990">
              <a:buFont typeface="Arial" panose="020B0604020202020204" pitchFamily="34" charset="0"/>
              <a:buChar char="•"/>
            </a:pPr>
            <a:r>
              <a:rPr lang="en-US" sz="2400" dirty="0"/>
              <a:t>Upper 3 channels would not be shared</a:t>
            </a:r>
          </a:p>
          <a:p>
            <a:pPr marL="380990" indent="-380990">
              <a:buFont typeface="Arial" panose="020B0604020202020204" pitchFamily="34" charset="0"/>
              <a:buChar char="•"/>
            </a:pPr>
            <a:r>
              <a:rPr lang="en-US" sz="2400" dirty="0"/>
              <a:t>FCC has done some testing</a:t>
            </a:r>
          </a:p>
          <a:p>
            <a:pPr marL="380990" indent="-380990">
              <a:buFont typeface="Arial" panose="020B0604020202020204" pitchFamily="34" charset="0"/>
              <a:buChar char="•"/>
            </a:pPr>
            <a:r>
              <a:rPr lang="en-US" sz="2400" dirty="0"/>
              <a:t>Unknown status of possible future R&amp;O</a:t>
            </a:r>
          </a:p>
        </p:txBody>
      </p:sp>
    </p:spTree>
    <p:extLst>
      <p:ext uri="{BB962C8B-B14F-4D97-AF65-F5344CB8AC3E}">
        <p14:creationId xmlns:p14="http://schemas.microsoft.com/office/powerpoint/2010/main" val="293439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D1B9DFC-234A-4455-97BF-68B6BBFD0FB3}"/>
              </a:ext>
            </a:extLst>
          </p:cNvPr>
          <p:cNvSpPr>
            <a:spLocks noGrp="1"/>
          </p:cNvSpPr>
          <p:nvPr>
            <p:ph type="title"/>
          </p:nvPr>
        </p:nvSpPr>
        <p:spPr/>
        <p:txBody>
          <a:bodyPr/>
          <a:lstStyle/>
          <a:p>
            <a:r>
              <a:rPr lang="en-US" dirty="0"/>
              <a:t>Background</a:t>
            </a:r>
          </a:p>
        </p:txBody>
      </p:sp>
      <p:sp>
        <p:nvSpPr>
          <p:cNvPr id="8" name="Content Placeholder 7">
            <a:extLst>
              <a:ext uri="{FF2B5EF4-FFF2-40B4-BE49-F238E27FC236}">
                <a16:creationId xmlns:a16="http://schemas.microsoft.com/office/drawing/2014/main" id="{BD03CA67-4A88-4901-924D-ACF97FE29EBE}"/>
              </a:ext>
            </a:extLst>
          </p:cNvPr>
          <p:cNvSpPr>
            <a:spLocks noGrp="1"/>
          </p:cNvSpPr>
          <p:nvPr>
            <p:ph sz="quarter" idx="12"/>
          </p:nvPr>
        </p:nvSpPr>
        <p:spPr/>
        <p:txBody>
          <a:bodyPr/>
          <a:lstStyle/>
          <a:p>
            <a:r>
              <a:rPr lang="en-US" dirty="0"/>
              <a:t>NR V2X will need to </a:t>
            </a:r>
            <a:r>
              <a:rPr lang="en-US" dirty="0">
                <a:solidFill>
                  <a:srgbClr val="F816D8"/>
                </a:solidFill>
              </a:rPr>
              <a:t>coexist </a:t>
            </a:r>
            <a:r>
              <a:rPr lang="en-US" dirty="0"/>
              <a:t>with other technologies in a co-channel fashion</a:t>
            </a:r>
          </a:p>
          <a:p>
            <a:pPr lvl="1"/>
            <a:r>
              <a:rPr lang="en-US" sz="2000" dirty="0"/>
              <a:t>It is important to demonstrate to regulators that NR V2X can coexist with other technologies</a:t>
            </a:r>
          </a:p>
          <a:p>
            <a:pPr lvl="1"/>
            <a:r>
              <a:rPr lang="en-US" sz="2000" dirty="0"/>
              <a:t>Otherwise it will be difficult to </a:t>
            </a:r>
            <a:r>
              <a:rPr lang="en-US" sz="2000" dirty="0">
                <a:solidFill>
                  <a:srgbClr val="F816D8"/>
                </a:solidFill>
              </a:rPr>
              <a:t>deploy</a:t>
            </a:r>
            <a:r>
              <a:rPr lang="en-US" sz="2000" dirty="0"/>
              <a:t> NR V2X commercially and/or to </a:t>
            </a:r>
            <a:r>
              <a:rPr lang="en-US" sz="2000" dirty="0">
                <a:solidFill>
                  <a:srgbClr val="F816D8"/>
                </a:solidFill>
              </a:rPr>
              <a:t>secure spectrum</a:t>
            </a:r>
          </a:p>
          <a:p>
            <a:endParaRPr lang="en-US" dirty="0"/>
          </a:p>
          <a:p>
            <a:r>
              <a:rPr lang="en-US" dirty="0"/>
              <a:t>However, without proper guidance, coexistence can increase the scope of the study significantly and can slow down progress and cause loss of focus</a:t>
            </a:r>
          </a:p>
          <a:p>
            <a:pPr lvl="1"/>
            <a:endParaRPr lang="en-US" dirty="0"/>
          </a:p>
          <a:p>
            <a:r>
              <a:rPr lang="en-US" dirty="0">
                <a:solidFill>
                  <a:srgbClr val="F816D8"/>
                </a:solidFill>
              </a:rPr>
              <a:t>We propose a ‘middle ground’ </a:t>
            </a:r>
            <a:r>
              <a:rPr lang="en-US" dirty="0"/>
              <a:t>to address coexistence while limiting the related scope</a:t>
            </a:r>
          </a:p>
          <a:p>
            <a:endParaRPr lang="en-US" dirty="0"/>
          </a:p>
          <a:p>
            <a:endParaRPr lang="en-US" dirty="0"/>
          </a:p>
          <a:p>
            <a:endParaRPr lang="en-US" dirty="0"/>
          </a:p>
          <a:p>
            <a:endParaRPr lang="en-US" dirty="0"/>
          </a:p>
          <a:p>
            <a:endParaRPr lang="en-US" dirty="0"/>
          </a:p>
        </p:txBody>
      </p:sp>
      <p:sp>
        <p:nvSpPr>
          <p:cNvPr id="7" name="Subtitle 6">
            <a:extLst>
              <a:ext uri="{FF2B5EF4-FFF2-40B4-BE49-F238E27FC236}">
                <a16:creationId xmlns:a16="http://schemas.microsoft.com/office/drawing/2014/main" id="{EC664CA7-2217-4CA2-9F2E-5DE43865DF02}"/>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137ED8BF-2AE8-4F1C-A05F-797CDEB60738}"/>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6687365"/>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D1B9DFC-234A-4455-97BF-68B6BBFD0FB3}"/>
              </a:ext>
            </a:extLst>
          </p:cNvPr>
          <p:cNvSpPr>
            <a:spLocks noGrp="1"/>
          </p:cNvSpPr>
          <p:nvPr>
            <p:ph type="title"/>
          </p:nvPr>
        </p:nvSpPr>
        <p:spPr/>
        <p:txBody>
          <a:bodyPr/>
          <a:lstStyle/>
          <a:p>
            <a:r>
              <a:rPr lang="en-US" dirty="0"/>
              <a:t>Proposal</a:t>
            </a:r>
          </a:p>
        </p:txBody>
      </p:sp>
      <p:sp>
        <p:nvSpPr>
          <p:cNvPr id="8" name="Content Placeholder 7">
            <a:extLst>
              <a:ext uri="{FF2B5EF4-FFF2-40B4-BE49-F238E27FC236}">
                <a16:creationId xmlns:a16="http://schemas.microsoft.com/office/drawing/2014/main" id="{BD03CA67-4A88-4901-924D-ACF97FE29EBE}"/>
              </a:ext>
            </a:extLst>
          </p:cNvPr>
          <p:cNvSpPr>
            <a:spLocks noGrp="1"/>
          </p:cNvSpPr>
          <p:nvPr>
            <p:ph sz="quarter" idx="12"/>
          </p:nvPr>
        </p:nvSpPr>
        <p:spPr>
          <a:xfrm>
            <a:off x="475487" y="1709928"/>
            <a:ext cx="11451469" cy="4636008"/>
          </a:xfrm>
        </p:spPr>
        <p:txBody>
          <a:bodyPr/>
          <a:lstStyle/>
          <a:p>
            <a:r>
              <a:rPr lang="en-US" dirty="0"/>
              <a:t>The starting point should be that technologies can have </a:t>
            </a:r>
            <a:r>
              <a:rPr lang="en-US" dirty="0">
                <a:solidFill>
                  <a:srgbClr val="F816D8"/>
                </a:solidFill>
              </a:rPr>
              <a:t>different priorities </a:t>
            </a:r>
            <a:r>
              <a:rPr lang="en-US" dirty="0"/>
              <a:t>in contending for the same spectrum</a:t>
            </a:r>
          </a:p>
          <a:p>
            <a:pPr lvl="2"/>
            <a:endParaRPr lang="en-US" dirty="0"/>
          </a:p>
          <a:p>
            <a:r>
              <a:rPr lang="en-US" dirty="0"/>
              <a:t>We know that co-channel coexistence between two technology at equal priority can be complex</a:t>
            </a:r>
          </a:p>
          <a:p>
            <a:pPr lvl="1"/>
            <a:r>
              <a:rPr lang="en-US" sz="1800" dirty="0"/>
              <a:t>Example: LAA &amp; </a:t>
            </a:r>
            <a:r>
              <a:rPr lang="en-US" sz="1800" dirty="0" err="1"/>
              <a:t>WiFi</a:t>
            </a:r>
            <a:r>
              <a:rPr lang="en-US" sz="1800" dirty="0"/>
              <a:t> </a:t>
            </a:r>
          </a:p>
          <a:p>
            <a:pPr lvl="1"/>
            <a:r>
              <a:rPr lang="en-US" sz="1800" dirty="0"/>
              <a:t>This required TTI level of assessment for accessing the spectrum</a:t>
            </a:r>
          </a:p>
          <a:p>
            <a:pPr lvl="2"/>
            <a:endParaRPr lang="en-US" dirty="0"/>
          </a:p>
          <a:p>
            <a:r>
              <a:rPr lang="en-US" dirty="0"/>
              <a:t>However co-channel coexistence when technologies are at different priorities can be </a:t>
            </a:r>
            <a:r>
              <a:rPr lang="en-US" dirty="0">
                <a:solidFill>
                  <a:srgbClr val="F816D8"/>
                </a:solidFill>
              </a:rPr>
              <a:t>simpler</a:t>
            </a:r>
          </a:p>
          <a:p>
            <a:pPr lvl="1"/>
            <a:r>
              <a:rPr lang="en-US" dirty="0"/>
              <a:t>Generic examples: </a:t>
            </a:r>
          </a:p>
          <a:p>
            <a:pPr lvl="2"/>
            <a:r>
              <a:rPr lang="en-US" dirty="0"/>
              <a:t>The higher priority technology can transmit a beacon that can be detected by the lower priority technology</a:t>
            </a:r>
          </a:p>
          <a:p>
            <a:pPr lvl="2"/>
            <a:r>
              <a:rPr lang="en-US" dirty="0"/>
              <a:t>The lower priority technology can then back off for by a certain amount of time/power</a:t>
            </a:r>
          </a:p>
          <a:p>
            <a:pPr lvl="1"/>
            <a:r>
              <a:rPr lang="en-US" dirty="0">
                <a:solidFill>
                  <a:srgbClr val="F816D8"/>
                </a:solidFill>
              </a:rPr>
              <a:t>Note that coexistence of LTE V2X with “tolling” technology already uses a similar approach</a:t>
            </a:r>
          </a:p>
          <a:p>
            <a:endParaRPr lang="en-US" dirty="0"/>
          </a:p>
          <a:p>
            <a:endParaRPr lang="en-US" dirty="0"/>
          </a:p>
          <a:p>
            <a:endParaRPr lang="en-US" dirty="0"/>
          </a:p>
        </p:txBody>
      </p:sp>
      <p:sp>
        <p:nvSpPr>
          <p:cNvPr id="7" name="Subtitle 6">
            <a:extLst>
              <a:ext uri="{FF2B5EF4-FFF2-40B4-BE49-F238E27FC236}">
                <a16:creationId xmlns:a16="http://schemas.microsoft.com/office/drawing/2014/main" id="{EC664CA7-2217-4CA2-9F2E-5DE43865DF02}"/>
              </a:ext>
            </a:extLst>
          </p:cNvPr>
          <p:cNvSpPr>
            <a:spLocks noGrp="1"/>
          </p:cNvSpPr>
          <p:nvPr>
            <p:ph type="subTitle" idx="1"/>
          </p:nvPr>
        </p:nvSpPr>
        <p:spPr/>
        <p:txBody>
          <a:bodyPr/>
          <a:lstStyle/>
          <a:p>
            <a:r>
              <a:rPr lang="en-US" dirty="0"/>
              <a:t>General concept</a:t>
            </a:r>
          </a:p>
        </p:txBody>
      </p:sp>
      <p:sp>
        <p:nvSpPr>
          <p:cNvPr id="5" name="Footer Placeholder 4">
            <a:extLst>
              <a:ext uri="{FF2B5EF4-FFF2-40B4-BE49-F238E27FC236}">
                <a16:creationId xmlns:a16="http://schemas.microsoft.com/office/drawing/2014/main" id="{137ED8BF-2AE8-4F1C-A05F-797CDEB60738}"/>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194137608"/>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D1B9DFC-234A-4455-97BF-68B6BBFD0FB3}"/>
              </a:ext>
            </a:extLst>
          </p:cNvPr>
          <p:cNvSpPr>
            <a:spLocks noGrp="1"/>
          </p:cNvSpPr>
          <p:nvPr>
            <p:ph type="title"/>
          </p:nvPr>
        </p:nvSpPr>
        <p:spPr/>
        <p:txBody>
          <a:bodyPr/>
          <a:lstStyle/>
          <a:p>
            <a:r>
              <a:rPr lang="en-US" dirty="0"/>
              <a:t>Proposal</a:t>
            </a:r>
          </a:p>
        </p:txBody>
      </p:sp>
      <p:sp>
        <p:nvSpPr>
          <p:cNvPr id="8" name="Content Placeholder 7">
            <a:extLst>
              <a:ext uri="{FF2B5EF4-FFF2-40B4-BE49-F238E27FC236}">
                <a16:creationId xmlns:a16="http://schemas.microsoft.com/office/drawing/2014/main" id="{BD03CA67-4A88-4901-924D-ACF97FE29EBE}"/>
              </a:ext>
            </a:extLst>
          </p:cNvPr>
          <p:cNvSpPr>
            <a:spLocks noGrp="1"/>
          </p:cNvSpPr>
          <p:nvPr>
            <p:ph sz="quarter" idx="12"/>
          </p:nvPr>
        </p:nvSpPr>
        <p:spPr>
          <a:xfrm>
            <a:off x="475487" y="1709928"/>
            <a:ext cx="11451469" cy="4636008"/>
          </a:xfrm>
        </p:spPr>
        <p:txBody>
          <a:bodyPr/>
          <a:lstStyle/>
          <a:p>
            <a:r>
              <a:rPr lang="en-US" sz="2400" dirty="0">
                <a:solidFill>
                  <a:schemeClr val="tx1"/>
                </a:solidFill>
              </a:rPr>
              <a:t>Only consider coexistence with technologies that occur at higher or lower priority </a:t>
            </a:r>
            <a:r>
              <a:rPr lang="en-US" sz="2400" dirty="0" err="1">
                <a:solidFill>
                  <a:schemeClr val="tx1"/>
                </a:solidFill>
              </a:rPr>
              <a:t>wrt</a:t>
            </a:r>
            <a:r>
              <a:rPr lang="en-US" sz="2400" dirty="0">
                <a:solidFill>
                  <a:schemeClr val="tx1"/>
                </a:solidFill>
              </a:rPr>
              <a:t> NR V2X</a:t>
            </a:r>
          </a:p>
          <a:p>
            <a:endParaRPr lang="en-US" dirty="0">
              <a:solidFill>
                <a:schemeClr val="tx1"/>
              </a:solidFill>
            </a:endParaRPr>
          </a:p>
          <a:p>
            <a:r>
              <a:rPr lang="en-US" sz="2400" dirty="0">
                <a:solidFill>
                  <a:schemeClr val="tx1"/>
                </a:solidFill>
              </a:rPr>
              <a:t>Only consider MAC layer &amp; above solutions (RAN2)</a:t>
            </a:r>
          </a:p>
          <a:p>
            <a:endParaRPr lang="en-US" sz="2300" dirty="0">
              <a:solidFill>
                <a:schemeClr val="tx1"/>
              </a:solidFill>
            </a:endParaRPr>
          </a:p>
          <a:p>
            <a:r>
              <a:rPr lang="en-US" sz="2300" dirty="0">
                <a:solidFill>
                  <a:srgbClr val="FF0000"/>
                </a:solidFill>
              </a:rPr>
              <a:t>Design can be agnostic to the technology with whom coexistence is being considered</a:t>
            </a:r>
          </a:p>
          <a:p>
            <a:endParaRPr lang="en-US" sz="2300" dirty="0">
              <a:solidFill>
                <a:schemeClr val="tx1"/>
              </a:solidFill>
            </a:endParaRPr>
          </a:p>
          <a:p>
            <a:r>
              <a:rPr lang="en-US" sz="2300" dirty="0">
                <a:solidFill>
                  <a:schemeClr val="tx1"/>
                </a:solidFill>
              </a:rPr>
              <a:t>Any physical layer beacon design, if needed, can be part of later releases or can be specified by regional ITS standards body tailored to their particular needs</a:t>
            </a:r>
          </a:p>
          <a:p>
            <a:endParaRPr lang="en-US" sz="2800" dirty="0">
              <a:solidFill>
                <a:schemeClr val="tx1"/>
              </a:solidFill>
            </a:endParaRPr>
          </a:p>
          <a:p>
            <a:endParaRPr lang="en-US" sz="2800" dirty="0">
              <a:solidFill>
                <a:schemeClr val="tx1"/>
              </a:solidFill>
            </a:endParaRPr>
          </a:p>
          <a:p>
            <a:endParaRPr lang="en-US" sz="2800" dirty="0">
              <a:solidFill>
                <a:schemeClr val="tx1"/>
              </a:solidFill>
            </a:endParaRPr>
          </a:p>
        </p:txBody>
      </p:sp>
      <p:sp>
        <p:nvSpPr>
          <p:cNvPr id="7" name="Subtitle 6">
            <a:extLst>
              <a:ext uri="{FF2B5EF4-FFF2-40B4-BE49-F238E27FC236}">
                <a16:creationId xmlns:a16="http://schemas.microsoft.com/office/drawing/2014/main" id="{EC664CA7-2217-4CA2-9F2E-5DE43865DF02}"/>
              </a:ext>
            </a:extLst>
          </p:cNvPr>
          <p:cNvSpPr>
            <a:spLocks noGrp="1"/>
          </p:cNvSpPr>
          <p:nvPr>
            <p:ph type="subTitle" idx="1"/>
          </p:nvPr>
        </p:nvSpPr>
        <p:spPr/>
        <p:txBody>
          <a:bodyPr/>
          <a:lstStyle/>
          <a:p>
            <a:r>
              <a:rPr lang="en-US" dirty="0"/>
              <a:t>Detailed proposal for NR V2X</a:t>
            </a:r>
          </a:p>
        </p:txBody>
      </p:sp>
      <p:sp>
        <p:nvSpPr>
          <p:cNvPr id="5" name="Footer Placeholder 4">
            <a:extLst>
              <a:ext uri="{FF2B5EF4-FFF2-40B4-BE49-F238E27FC236}">
                <a16:creationId xmlns:a16="http://schemas.microsoft.com/office/drawing/2014/main" id="{137ED8BF-2AE8-4F1C-A05F-797CDEB60738}"/>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2587811"/>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D1B9DFC-234A-4455-97BF-68B6BBFD0FB3}"/>
              </a:ext>
            </a:extLst>
          </p:cNvPr>
          <p:cNvSpPr>
            <a:spLocks noGrp="1"/>
          </p:cNvSpPr>
          <p:nvPr>
            <p:ph type="title"/>
          </p:nvPr>
        </p:nvSpPr>
        <p:spPr/>
        <p:txBody>
          <a:bodyPr/>
          <a:lstStyle/>
          <a:p>
            <a:r>
              <a:rPr lang="en-US" dirty="0"/>
              <a:t>Examples of technologies covered</a:t>
            </a:r>
          </a:p>
        </p:txBody>
      </p:sp>
      <p:sp>
        <p:nvSpPr>
          <p:cNvPr id="8" name="Content Placeholder 7">
            <a:extLst>
              <a:ext uri="{FF2B5EF4-FFF2-40B4-BE49-F238E27FC236}">
                <a16:creationId xmlns:a16="http://schemas.microsoft.com/office/drawing/2014/main" id="{BD03CA67-4A88-4901-924D-ACF97FE29EBE}"/>
              </a:ext>
            </a:extLst>
          </p:cNvPr>
          <p:cNvSpPr>
            <a:spLocks noGrp="1"/>
          </p:cNvSpPr>
          <p:nvPr>
            <p:ph sz="quarter" idx="12"/>
          </p:nvPr>
        </p:nvSpPr>
        <p:spPr>
          <a:xfrm>
            <a:off x="475487" y="1709928"/>
            <a:ext cx="11451469" cy="4636008"/>
          </a:xfrm>
        </p:spPr>
        <p:txBody>
          <a:bodyPr/>
          <a:lstStyle/>
          <a:p>
            <a:endParaRPr lang="en-US" dirty="0"/>
          </a:p>
          <a:p>
            <a:endParaRPr lang="en-US" dirty="0"/>
          </a:p>
        </p:txBody>
      </p:sp>
      <p:sp>
        <p:nvSpPr>
          <p:cNvPr id="5" name="Footer Placeholder 4">
            <a:extLst>
              <a:ext uri="{FF2B5EF4-FFF2-40B4-BE49-F238E27FC236}">
                <a16:creationId xmlns:a16="http://schemas.microsoft.com/office/drawing/2014/main" id="{137ED8BF-2AE8-4F1C-A05F-797CDEB60738}"/>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aphicFrame>
        <p:nvGraphicFramePr>
          <p:cNvPr id="9" name="Content Placeholder 5">
            <a:extLst>
              <a:ext uri="{FF2B5EF4-FFF2-40B4-BE49-F238E27FC236}">
                <a16:creationId xmlns:a16="http://schemas.microsoft.com/office/drawing/2014/main" id="{8BA95767-7CFB-F041-A8CB-201DACC13C89}"/>
              </a:ext>
            </a:extLst>
          </p:cNvPr>
          <p:cNvGraphicFramePr>
            <a:graphicFrameLocks/>
          </p:cNvGraphicFramePr>
          <p:nvPr>
            <p:extLst/>
          </p:nvPr>
        </p:nvGraphicFramePr>
        <p:xfrm>
          <a:off x="1158786" y="1971495"/>
          <a:ext cx="9319339" cy="2672080"/>
        </p:xfrm>
        <a:graphic>
          <a:graphicData uri="http://schemas.openxmlformats.org/drawingml/2006/table">
            <a:tbl>
              <a:tblPr firstRow="1" bandRow="1">
                <a:tableStyleId>{5C22544A-7EE6-4342-B048-85BDC9FD1C3A}</a:tableStyleId>
              </a:tblPr>
              <a:tblGrid>
                <a:gridCol w="2395699">
                  <a:extLst>
                    <a:ext uri="{9D8B030D-6E8A-4147-A177-3AD203B41FA5}">
                      <a16:colId xmlns:a16="http://schemas.microsoft.com/office/drawing/2014/main" val="3895898774"/>
                    </a:ext>
                  </a:extLst>
                </a:gridCol>
                <a:gridCol w="3295283">
                  <a:extLst>
                    <a:ext uri="{9D8B030D-6E8A-4147-A177-3AD203B41FA5}">
                      <a16:colId xmlns:a16="http://schemas.microsoft.com/office/drawing/2014/main" val="2615649966"/>
                    </a:ext>
                  </a:extLst>
                </a:gridCol>
                <a:gridCol w="3628357">
                  <a:extLst>
                    <a:ext uri="{9D8B030D-6E8A-4147-A177-3AD203B41FA5}">
                      <a16:colId xmlns:a16="http://schemas.microsoft.com/office/drawing/2014/main" val="3735070658"/>
                    </a:ext>
                  </a:extLst>
                </a:gridCol>
              </a:tblGrid>
              <a:tr h="370840">
                <a:tc>
                  <a:txBody>
                    <a:bodyPr/>
                    <a:lstStyle/>
                    <a:p>
                      <a:r>
                        <a:rPr lang="en-US" dirty="0"/>
                        <a:t>Technology</a:t>
                      </a:r>
                    </a:p>
                  </a:txBody>
                  <a:tcPr/>
                </a:tc>
                <a:tc>
                  <a:txBody>
                    <a:bodyPr/>
                    <a:lstStyle/>
                    <a:p>
                      <a:r>
                        <a:rPr lang="en-US" dirty="0"/>
                        <a:t>Technology’s priority against NR V2X (as specified by regional regulator or being proposed/studied/expected)</a:t>
                      </a:r>
                    </a:p>
                  </a:txBody>
                  <a:tcPr/>
                </a:tc>
                <a:tc>
                  <a:txBody>
                    <a:bodyPr/>
                    <a:lstStyle/>
                    <a:p>
                      <a:r>
                        <a:rPr lang="en-US" dirty="0"/>
                        <a:t>Co-Channel Coexistence to be covered in the NR V2X study?</a:t>
                      </a:r>
                    </a:p>
                  </a:txBody>
                  <a:tcPr/>
                </a:tc>
                <a:extLst>
                  <a:ext uri="{0D108BD9-81ED-4DB2-BD59-A6C34878D82A}">
                    <a16:rowId xmlns:a16="http://schemas.microsoft.com/office/drawing/2014/main" val="1534539356"/>
                  </a:ext>
                </a:extLst>
              </a:tr>
              <a:tr h="370840">
                <a:tc>
                  <a:txBody>
                    <a:bodyPr/>
                    <a:lstStyle/>
                    <a:p>
                      <a:r>
                        <a:rPr lang="en-US" dirty="0"/>
                        <a:t>Satellite</a:t>
                      </a:r>
                    </a:p>
                  </a:txBody>
                  <a:tcPr/>
                </a:tc>
                <a:tc>
                  <a:txBody>
                    <a:bodyPr/>
                    <a:lstStyle/>
                    <a:p>
                      <a:r>
                        <a:rPr lang="en-US" dirty="0"/>
                        <a:t>Higher [6]</a:t>
                      </a:r>
                    </a:p>
                  </a:txBody>
                  <a:tcPr/>
                </a:tc>
                <a:tc>
                  <a:txBody>
                    <a:bodyPr/>
                    <a:lstStyle/>
                    <a:p>
                      <a:r>
                        <a:rPr lang="en-US" b="1" dirty="0">
                          <a:solidFill>
                            <a:srgbClr val="F816D8"/>
                          </a:solidFill>
                        </a:rPr>
                        <a:t>Yes</a:t>
                      </a:r>
                    </a:p>
                  </a:txBody>
                  <a:tcPr/>
                </a:tc>
                <a:extLst>
                  <a:ext uri="{0D108BD9-81ED-4DB2-BD59-A6C34878D82A}">
                    <a16:rowId xmlns:a16="http://schemas.microsoft.com/office/drawing/2014/main" val="2702795319"/>
                  </a:ext>
                </a:extLst>
              </a:tr>
              <a:tr h="370840">
                <a:tc>
                  <a:txBody>
                    <a:bodyPr/>
                    <a:lstStyle/>
                    <a:p>
                      <a:r>
                        <a:rPr lang="en-US" dirty="0"/>
                        <a:t>Urban Rail</a:t>
                      </a:r>
                    </a:p>
                  </a:txBody>
                  <a:tcPr/>
                </a:tc>
                <a:tc>
                  <a:txBody>
                    <a:bodyPr/>
                    <a:lstStyle/>
                    <a:p>
                      <a:r>
                        <a:rPr lang="en-US" dirty="0"/>
                        <a:t>Higher or lower [6] [5]</a:t>
                      </a:r>
                    </a:p>
                  </a:txBody>
                  <a:tcPr/>
                </a:tc>
                <a:tc>
                  <a:txBody>
                    <a:bodyPr/>
                    <a:lstStyle/>
                    <a:p>
                      <a:r>
                        <a:rPr lang="en-US" b="1" dirty="0">
                          <a:solidFill>
                            <a:srgbClr val="F816D8"/>
                          </a:solidFill>
                        </a:rPr>
                        <a:t>Yes</a:t>
                      </a:r>
                    </a:p>
                  </a:txBody>
                  <a:tcPr/>
                </a:tc>
                <a:extLst>
                  <a:ext uri="{0D108BD9-81ED-4DB2-BD59-A6C34878D82A}">
                    <a16:rowId xmlns:a16="http://schemas.microsoft.com/office/drawing/2014/main" val="2991614434"/>
                  </a:ext>
                </a:extLst>
              </a:tr>
              <a:tr h="370840">
                <a:tc>
                  <a:txBody>
                    <a:bodyPr/>
                    <a:lstStyle/>
                    <a:p>
                      <a:r>
                        <a:rPr lang="en-US" dirty="0"/>
                        <a:t>Short range devices</a:t>
                      </a:r>
                    </a:p>
                  </a:txBody>
                  <a:tcPr/>
                </a:tc>
                <a:tc>
                  <a:txBody>
                    <a:bodyPr/>
                    <a:lstStyle/>
                    <a:p>
                      <a:r>
                        <a:rPr lang="en-US" dirty="0"/>
                        <a:t>Higher [6]</a:t>
                      </a:r>
                    </a:p>
                  </a:txBody>
                  <a:tcPr/>
                </a:tc>
                <a:tc>
                  <a:txBody>
                    <a:bodyPr/>
                    <a:lstStyle/>
                    <a:p>
                      <a:r>
                        <a:rPr lang="en-US" b="1" dirty="0">
                          <a:solidFill>
                            <a:srgbClr val="F816D8"/>
                          </a:solidFill>
                        </a:rPr>
                        <a:t>Yes</a:t>
                      </a:r>
                    </a:p>
                  </a:txBody>
                  <a:tcPr/>
                </a:tc>
                <a:extLst>
                  <a:ext uri="{0D108BD9-81ED-4DB2-BD59-A6C34878D82A}">
                    <a16:rowId xmlns:a16="http://schemas.microsoft.com/office/drawing/2014/main" val="1563560292"/>
                  </a:ext>
                </a:extLst>
              </a:tr>
              <a:tr h="370840">
                <a:tc>
                  <a:txBody>
                    <a:bodyPr/>
                    <a:lstStyle/>
                    <a:p>
                      <a:r>
                        <a:rPr lang="en-US" dirty="0" err="1"/>
                        <a:t>WiFi</a:t>
                      </a:r>
                      <a:endParaRPr lang="en-US" dirty="0"/>
                    </a:p>
                  </a:txBody>
                  <a:tcPr/>
                </a:tc>
                <a:tc>
                  <a:txBody>
                    <a:bodyPr/>
                    <a:lstStyle/>
                    <a:p>
                      <a:r>
                        <a:rPr lang="en-US" dirty="0"/>
                        <a:t>Lower [8]</a:t>
                      </a:r>
                    </a:p>
                  </a:txBody>
                  <a:tcPr/>
                </a:tc>
                <a:tc>
                  <a:txBody>
                    <a:bodyPr/>
                    <a:lstStyle/>
                    <a:p>
                      <a:r>
                        <a:rPr lang="en-US" b="1" dirty="0">
                          <a:solidFill>
                            <a:srgbClr val="F816D8"/>
                          </a:solidFill>
                        </a:rPr>
                        <a:t>Yes</a:t>
                      </a:r>
                    </a:p>
                  </a:txBody>
                  <a:tcPr/>
                </a:tc>
                <a:extLst>
                  <a:ext uri="{0D108BD9-81ED-4DB2-BD59-A6C34878D82A}">
                    <a16:rowId xmlns:a16="http://schemas.microsoft.com/office/drawing/2014/main" val="2874119687"/>
                  </a:ext>
                </a:extLst>
              </a:tr>
            </a:tbl>
          </a:graphicData>
        </a:graphic>
      </p:graphicFrame>
      <p:sp>
        <p:nvSpPr>
          <p:cNvPr id="3" name="Subtitle 2">
            <a:extLst>
              <a:ext uri="{FF2B5EF4-FFF2-40B4-BE49-F238E27FC236}">
                <a16:creationId xmlns:a16="http://schemas.microsoft.com/office/drawing/2014/main" id="{370B6372-2FDE-43DA-9A7B-B654A77F1180}"/>
              </a:ext>
            </a:extLst>
          </p:cNvPr>
          <p:cNvSpPr>
            <a:spLocks noGrp="1"/>
          </p:cNvSpPr>
          <p:nvPr>
            <p:ph type="subTitle" idx="1"/>
          </p:nvPr>
        </p:nvSpPr>
        <p:spPr/>
        <p:txBody>
          <a:bodyPr/>
          <a:lstStyle/>
          <a:p>
            <a:endParaRPr lang="en-US"/>
          </a:p>
        </p:txBody>
      </p:sp>
      <p:sp>
        <p:nvSpPr>
          <p:cNvPr id="2" name="TextBox 1">
            <a:extLst>
              <a:ext uri="{FF2B5EF4-FFF2-40B4-BE49-F238E27FC236}">
                <a16:creationId xmlns:a16="http://schemas.microsoft.com/office/drawing/2014/main" id="{ACE926FC-2D53-4AD7-A0A8-89BB081A3E4D}"/>
              </a:ext>
            </a:extLst>
          </p:cNvPr>
          <p:cNvSpPr txBox="1"/>
          <p:nvPr/>
        </p:nvSpPr>
        <p:spPr>
          <a:xfrm>
            <a:off x="1158786" y="5629523"/>
            <a:ext cx="8815555"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Co-channel coexistence between NR V2X and 802.11p or LTE V2X does not need to be studied</a:t>
            </a:r>
          </a:p>
        </p:txBody>
      </p:sp>
    </p:spTree>
    <p:extLst>
      <p:ext uri="{BB962C8B-B14F-4D97-AF65-F5344CB8AC3E}">
        <p14:creationId xmlns:p14="http://schemas.microsoft.com/office/powerpoint/2010/main" val="2540659320"/>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2B0DC-EB82-DE4E-88CE-8132A0324CED}"/>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9799514C-9470-BB43-8864-14EE8CE38C11}"/>
              </a:ext>
            </a:extLst>
          </p:cNvPr>
          <p:cNvSpPr>
            <a:spLocks noGrp="1"/>
          </p:cNvSpPr>
          <p:nvPr>
            <p:ph sz="quarter" idx="12"/>
          </p:nvPr>
        </p:nvSpPr>
        <p:spPr/>
        <p:txBody>
          <a:bodyPr/>
          <a:lstStyle/>
          <a:p>
            <a:r>
              <a:rPr lang="en-US" dirty="0"/>
              <a:t>The NR V2X study needs to consider co-channel coexistence with other technologies to ensure NR V2X can secure access to spectrum</a:t>
            </a:r>
          </a:p>
          <a:p>
            <a:endParaRPr lang="en-US" dirty="0"/>
          </a:p>
          <a:p>
            <a:r>
              <a:rPr lang="en-US" dirty="0"/>
              <a:t>Co-channel coexistence does not need to be a “complex affair” in the style of LAA</a:t>
            </a:r>
          </a:p>
          <a:p>
            <a:pPr lvl="1"/>
            <a:r>
              <a:rPr lang="en-US" sz="1800" dirty="0"/>
              <a:t>Long term co-channel co-existence </a:t>
            </a:r>
            <a:r>
              <a:rPr lang="en-US" sz="1800" u="sng" dirty="0"/>
              <a:t>instead of </a:t>
            </a:r>
            <a:r>
              <a:rPr lang="en-US" sz="1800" dirty="0"/>
              <a:t>slot level co-channel co-existence</a:t>
            </a:r>
          </a:p>
          <a:p>
            <a:pPr lvl="1"/>
            <a:r>
              <a:rPr lang="en-US" sz="1800" dirty="0"/>
              <a:t>Upper layer (lead by RAN2) solutions should be considered instead</a:t>
            </a:r>
          </a:p>
          <a:p>
            <a:pPr lvl="1"/>
            <a:r>
              <a:rPr lang="en-US" sz="1800" dirty="0">
                <a:solidFill>
                  <a:srgbClr val="FF0000"/>
                </a:solidFill>
              </a:rPr>
              <a:t>Coexistence can be designed to be technology agnostic</a:t>
            </a:r>
          </a:p>
          <a:p>
            <a:endParaRPr lang="en-US" dirty="0"/>
          </a:p>
          <a:p>
            <a:r>
              <a:rPr lang="en-US" dirty="0"/>
              <a:t>RAN Plenary should agree on a charter for the NR V2X </a:t>
            </a:r>
            <a:r>
              <a:rPr lang="en-US" dirty="0">
                <a:solidFill>
                  <a:srgbClr val="FF0000"/>
                </a:solidFill>
              </a:rPr>
              <a:t>co-channel</a:t>
            </a:r>
            <a:r>
              <a:rPr lang="en-US" dirty="0"/>
              <a:t> coexistence work</a:t>
            </a:r>
          </a:p>
        </p:txBody>
      </p:sp>
      <p:sp>
        <p:nvSpPr>
          <p:cNvPr id="4" name="Subtitle 3">
            <a:extLst>
              <a:ext uri="{FF2B5EF4-FFF2-40B4-BE49-F238E27FC236}">
                <a16:creationId xmlns:a16="http://schemas.microsoft.com/office/drawing/2014/main" id="{D45D26E8-ED4A-7A47-9A07-97E9A027F848}"/>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AE313EC4-9EDF-7D47-B60F-2766E82CF729}"/>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2193221082"/>
      </p:ext>
    </p:extLst>
  </p:cSld>
  <p:clrMapOvr>
    <a:masterClrMapping/>
  </p:clrMapOvr>
  <mc:AlternateContent xmlns:mc="http://schemas.openxmlformats.org/markup-compatibility/2006" xmlns:p14="http://schemas.microsoft.com/office/powerpoint/2010/main">
    <mc:Choice Requires="p14">
      <p:transition spd="slow" p14:dur="2000" advClick="0" advTm="2000">
        <p:fade/>
      </p:transition>
    </mc:Choice>
    <mc:Fallback xmlns="">
      <p:transition spd="slow" advClick="0"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7792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E1EA1-9593-4F00-BD64-B3C657C67208}"/>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A4145AB7-2F48-4D96-901D-18069169D032}"/>
              </a:ext>
            </a:extLst>
          </p:cNvPr>
          <p:cNvSpPr>
            <a:spLocks noGrp="1"/>
          </p:cNvSpPr>
          <p:nvPr>
            <p:ph sz="quarter" idx="12"/>
          </p:nvPr>
        </p:nvSpPr>
        <p:spPr>
          <a:xfrm>
            <a:off x="403021" y="1088136"/>
            <a:ext cx="11190732" cy="4681728"/>
          </a:xfrm>
        </p:spPr>
        <p:txBody>
          <a:bodyPr/>
          <a:lstStyle/>
          <a:p>
            <a:r>
              <a:rPr lang="en-US" sz="1400" dirty="0"/>
              <a:t>[1] ECC Recommendation (08)01, “Use of the band 5855-5875 MHz for Intelligent Transport Systems (ITS),” 2015.</a:t>
            </a:r>
          </a:p>
          <a:p>
            <a:r>
              <a:rPr lang="en-US" sz="1400" dirty="0"/>
              <a:t>[2] EC Decision2008/671/EC, “Commission Decision 2008/671/EC of 5 August 2008 on the </a:t>
            </a:r>
            <a:r>
              <a:rPr lang="en-US" sz="1400" dirty="0" err="1"/>
              <a:t>Harmonised</a:t>
            </a:r>
            <a:r>
              <a:rPr lang="en-US" sz="1400" dirty="0"/>
              <a:t> Use of Radio Spectrum in the 5875 - 5905 MHz Frequency Band for Safety-related Applications of Intelligent Transport Systems (ITS),” 2008.</a:t>
            </a:r>
          </a:p>
          <a:p>
            <a:r>
              <a:rPr lang="en-US" sz="1400" dirty="0"/>
              <a:t>[3] Mandate to CEPT to study the extension of the Intelligent Transport Systems (ITS) safety-related band at 5.9GHz RSCOM17-26 rev.3 </a:t>
            </a:r>
          </a:p>
          <a:p>
            <a:r>
              <a:rPr lang="en-US" sz="1400" dirty="0"/>
              <a:t>[4] ETSI TR 103 111 V1.1.1, “Electromagnetic compatibility and Radio spectrum Matters (ERM); System Reference Document; Spectrum requirements for Urban Rail Systems in the 5,9 GHz range,” 2014-10.</a:t>
            </a:r>
          </a:p>
          <a:p>
            <a:r>
              <a:rPr lang="en-US" sz="1400" dirty="0"/>
              <a:t>[5] ETSI TR 103 442 V1.2.1, “Railways Telecommunications (RT); Shared use of spectrum between Communication Based Train Control (CBTC) and ITS applications,” 2016-09.</a:t>
            </a:r>
          </a:p>
          <a:p>
            <a:r>
              <a:rPr lang="en-US" sz="1400" dirty="0"/>
              <a:t>[6] ECC Report 101, “COMPATIBILITY STUDIES IN THE BAND 5855 – 5925 MHz BETWEEN INTELLIGENT TRANSPORT SYSTEMS( ITS ) AND OTHER SYSTEMS,” Bern, 2007.</a:t>
            </a:r>
          </a:p>
          <a:p>
            <a:r>
              <a:rPr lang="en-US" sz="1400" dirty="0"/>
              <a:t>[7] ECC Report 228, “Compatibility studies between Intelligent Transport Systems (ITS) in the band 5855-5925 MHz and other systems in adjacent bands,” 2015.</a:t>
            </a:r>
          </a:p>
          <a:p>
            <a:r>
              <a:rPr lang="en-US" sz="1400" dirty="0"/>
              <a:t>[8] ETSI TR 103 309, “Broadband Radio Access Networks (BRAN); 5 GHz high performance RLAN; Mitigation techniques to enable sharing between RLANs and Road Tolling and Intelligent Transport Systems in the 5 725 MHz to 5 925 MHz band”, August, 2017</a:t>
            </a:r>
          </a:p>
          <a:p>
            <a:r>
              <a:rPr lang="en-US" sz="1400" dirty="0"/>
              <a:t>[9] </a:t>
            </a:r>
            <a:r>
              <a:rPr lang="en-GB" sz="1400" dirty="0"/>
              <a:t>RP-180426, “Summary of email discussion on NR V2X study item”, Vodafone</a:t>
            </a:r>
          </a:p>
          <a:p>
            <a:r>
              <a:rPr lang="en-GB" sz="1400" dirty="0"/>
              <a:t>[10] </a:t>
            </a:r>
            <a:r>
              <a:rPr lang="en-US" dirty="0"/>
              <a:t> </a:t>
            </a:r>
            <a:r>
              <a:rPr lang="en-US" sz="1400" dirty="0"/>
              <a:t>ETSI EN 302 571, V2.1.1 “Intelligent Transport Systems (ITS); Radiocommunications equipment operating in the 5 855 MHz to 5 925 MHz frequency band; </a:t>
            </a:r>
            <a:r>
              <a:rPr lang="en-US" sz="1400" dirty="0" err="1"/>
              <a:t>Harmonised</a:t>
            </a:r>
            <a:r>
              <a:rPr lang="en-US" sz="1400" dirty="0"/>
              <a:t> Standard covering the essential requirements of article 3.2 of Directive 2014/53/EU”, 2017-02.</a:t>
            </a:r>
          </a:p>
          <a:p>
            <a:endParaRPr lang="en-GB" sz="1400" dirty="0"/>
          </a:p>
          <a:p>
            <a:pPr marL="0" indent="0">
              <a:buNone/>
            </a:pPr>
            <a:endParaRPr lang="en-GB" sz="1400" dirty="0"/>
          </a:p>
          <a:p>
            <a:endParaRPr lang="en-US" sz="1800" dirty="0"/>
          </a:p>
        </p:txBody>
      </p:sp>
      <p:sp>
        <p:nvSpPr>
          <p:cNvPr id="5" name="Footer Placeholder 4">
            <a:extLst>
              <a:ext uri="{FF2B5EF4-FFF2-40B4-BE49-F238E27FC236}">
                <a16:creationId xmlns:a16="http://schemas.microsoft.com/office/drawing/2014/main" id="{B60CCA5D-B29F-477D-9103-662DF9704BE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017183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ED887-8B14-4224-A60D-EBB31B1E0D75}"/>
              </a:ext>
            </a:extLst>
          </p:cNvPr>
          <p:cNvSpPr>
            <a:spLocks noGrp="1"/>
          </p:cNvSpPr>
          <p:nvPr>
            <p:ph type="title"/>
          </p:nvPr>
        </p:nvSpPr>
        <p:spPr/>
        <p:txBody>
          <a:bodyPr/>
          <a:lstStyle/>
          <a:p>
            <a:r>
              <a:rPr lang="en-US" dirty="0"/>
              <a:t>Example: ITS spectrum in Europe [1][2][3][10]</a:t>
            </a:r>
          </a:p>
        </p:txBody>
      </p:sp>
      <p:sp>
        <p:nvSpPr>
          <p:cNvPr id="5" name="Footer Placeholder 4">
            <a:extLst>
              <a:ext uri="{FF2B5EF4-FFF2-40B4-BE49-F238E27FC236}">
                <a16:creationId xmlns:a16="http://schemas.microsoft.com/office/drawing/2014/main" id="{B71C7ACB-B3F8-4F5E-A58C-E5F1553133F5}"/>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aphicFrame>
        <p:nvGraphicFramePr>
          <p:cNvPr id="8" name="Table 7">
            <a:extLst>
              <a:ext uri="{FF2B5EF4-FFF2-40B4-BE49-F238E27FC236}">
                <a16:creationId xmlns:a16="http://schemas.microsoft.com/office/drawing/2014/main" id="{A5C4C19E-554D-4154-A890-89CE36D68BCE}"/>
              </a:ext>
            </a:extLst>
          </p:cNvPr>
          <p:cNvGraphicFramePr>
            <a:graphicFrameLocks noGrp="1"/>
          </p:cNvGraphicFramePr>
          <p:nvPr>
            <p:extLst>
              <p:ext uri="{D42A27DB-BD31-4B8C-83A1-F6EECF244321}">
                <p14:modId xmlns:p14="http://schemas.microsoft.com/office/powerpoint/2010/main" val="4268865742"/>
              </p:ext>
            </p:extLst>
          </p:nvPr>
        </p:nvGraphicFramePr>
        <p:xfrm>
          <a:off x="1907971" y="1823961"/>
          <a:ext cx="8127999" cy="1483360"/>
        </p:xfrm>
        <a:graphic>
          <a:graphicData uri="http://schemas.openxmlformats.org/drawingml/2006/table">
            <a:tbl>
              <a:tblPr firstRow="1" bandRow="1">
                <a:tableStyleId>{5C22544A-7EE6-4342-B048-85BDC9FD1C3A}</a:tableStyleId>
              </a:tblPr>
              <a:tblGrid>
                <a:gridCol w="1929526">
                  <a:extLst>
                    <a:ext uri="{9D8B030D-6E8A-4147-A177-3AD203B41FA5}">
                      <a16:colId xmlns:a16="http://schemas.microsoft.com/office/drawing/2014/main" val="4203350223"/>
                    </a:ext>
                  </a:extLst>
                </a:gridCol>
                <a:gridCol w="2759978">
                  <a:extLst>
                    <a:ext uri="{9D8B030D-6E8A-4147-A177-3AD203B41FA5}">
                      <a16:colId xmlns:a16="http://schemas.microsoft.com/office/drawing/2014/main" val="3615958700"/>
                    </a:ext>
                  </a:extLst>
                </a:gridCol>
                <a:gridCol w="3438495">
                  <a:extLst>
                    <a:ext uri="{9D8B030D-6E8A-4147-A177-3AD203B41FA5}">
                      <a16:colId xmlns:a16="http://schemas.microsoft.com/office/drawing/2014/main" val="3358963211"/>
                    </a:ext>
                  </a:extLst>
                </a:gridCol>
              </a:tblGrid>
              <a:tr h="370840">
                <a:tc>
                  <a:txBody>
                    <a:bodyPr/>
                    <a:lstStyle/>
                    <a:p>
                      <a:r>
                        <a:rPr lang="en-US" dirty="0">
                          <a:solidFill>
                            <a:schemeClr val="tx1"/>
                          </a:solidFill>
                        </a:rPr>
                        <a:t>Frequency Band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r>
                        <a:rPr lang="en-US" dirty="0">
                          <a:solidFill>
                            <a:schemeClr val="tx1"/>
                          </a:solidFill>
                        </a:rPr>
                        <a:t>Frequency Range (MHz)</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r>
                        <a:rPr lang="en-US" dirty="0">
                          <a:solidFill>
                            <a:schemeClr val="tx1"/>
                          </a:solidFill>
                        </a:rPr>
                        <a:t>Usage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4096742989"/>
                  </a:ext>
                </a:extLst>
              </a:tr>
              <a:tr h="370840">
                <a:tc>
                  <a:txBody>
                    <a:bodyPr/>
                    <a:lstStyle/>
                    <a:p>
                      <a:r>
                        <a:rPr lang="en-US" dirty="0">
                          <a:solidFill>
                            <a:schemeClr val="tx1"/>
                          </a:solidFill>
                        </a:rPr>
                        <a:t>ITS-G5B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5855 to 5875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ITS non-safety applications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22913970"/>
                  </a:ext>
                </a:extLst>
              </a:tr>
              <a:tr h="370840">
                <a:tc>
                  <a:txBody>
                    <a:bodyPr/>
                    <a:lstStyle/>
                    <a:p>
                      <a:r>
                        <a:rPr lang="en-US" dirty="0">
                          <a:solidFill>
                            <a:schemeClr val="tx1"/>
                          </a:solidFill>
                        </a:rPr>
                        <a:t>ITS-G5A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5875 to 5905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ITS road safety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12752157"/>
                  </a:ext>
                </a:extLst>
              </a:tr>
              <a:tr h="370840">
                <a:tc>
                  <a:txBody>
                    <a:bodyPr/>
                    <a:lstStyle/>
                    <a:p>
                      <a:r>
                        <a:rPr lang="en-US" dirty="0">
                          <a:solidFill>
                            <a:schemeClr val="tx1"/>
                          </a:solidFill>
                        </a:rPr>
                        <a:t>ITS-G5D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5905 to 5925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Future ITS applications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0240038"/>
                  </a:ext>
                </a:extLst>
              </a:tr>
            </a:tbl>
          </a:graphicData>
        </a:graphic>
      </p:graphicFrame>
      <p:pic>
        <p:nvPicPr>
          <p:cNvPr id="6" name="Picture 5">
            <a:extLst>
              <a:ext uri="{FF2B5EF4-FFF2-40B4-BE49-F238E27FC236}">
                <a16:creationId xmlns:a16="http://schemas.microsoft.com/office/drawing/2014/main" id="{AEBAA6BA-527E-411C-874D-E01089C12EB5}"/>
              </a:ext>
            </a:extLst>
          </p:cNvPr>
          <p:cNvPicPr>
            <a:picLocks noChangeAspect="1"/>
          </p:cNvPicPr>
          <p:nvPr/>
        </p:nvPicPr>
        <p:blipFill>
          <a:blip r:embed="rId2"/>
          <a:stretch>
            <a:fillRect/>
          </a:stretch>
        </p:blipFill>
        <p:spPr>
          <a:xfrm>
            <a:off x="2416088" y="3695014"/>
            <a:ext cx="6795469" cy="2839100"/>
          </a:xfrm>
          <a:prstGeom prst="rect">
            <a:avLst/>
          </a:prstGeom>
        </p:spPr>
      </p:pic>
    </p:spTree>
    <p:extLst>
      <p:ext uri="{BB962C8B-B14F-4D97-AF65-F5344CB8AC3E}">
        <p14:creationId xmlns:p14="http://schemas.microsoft.com/office/powerpoint/2010/main" val="2384509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Executive_Template_V2_00_MB" id="{FC11596D-9A7F-F34B-B0CE-6AECED94EEEB}" vid="{2D8BCB58-9E87-4440-8E3C-D1389972A4FF}"/>
    </a:ext>
  </a:extLst>
</a:theme>
</file>

<file path=ppt/theme/theme2.xml><?xml version="1.0" encoding="utf-8"?>
<a:theme xmlns:a="http://schemas.openxmlformats.org/drawingml/2006/main" name="1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_External_Template_12.13.2017_D.pptx" id="{4CC383AF-9C1E-4258-AF22-EB5EECC8D6DB}" vid="{B83B365D-47B1-4B29-B06C-D091944C9870}"/>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2017_Qualcomm_16x9_Executive_Template_01.25.2018_D</Template>
  <TotalTime>4915</TotalTime>
  <Words>1033</Words>
  <Application>Microsoft Macintosh PowerPoint</Application>
  <PresentationFormat>Widescreen</PresentationFormat>
  <Paragraphs>109</Paragraphs>
  <Slides>12</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Century Gothic</vt:lpstr>
      <vt:lpstr>Microsoft Sans Serif</vt:lpstr>
      <vt:lpstr>Tahoma</vt:lpstr>
      <vt:lpstr>Qualcomm</vt:lpstr>
      <vt:lpstr>1_Qualcomm</vt:lpstr>
      <vt:lpstr>Co-channel coexistence of NR-V2X with other technologies</vt:lpstr>
      <vt:lpstr>Background</vt:lpstr>
      <vt:lpstr>Proposal</vt:lpstr>
      <vt:lpstr>Proposal</vt:lpstr>
      <vt:lpstr>Examples of technologies covered</vt:lpstr>
      <vt:lpstr>Conclusions</vt:lpstr>
      <vt:lpstr>PowerPoint Presentation</vt:lpstr>
      <vt:lpstr>References</vt:lpstr>
      <vt:lpstr>Example: ITS spectrum in Europe [1][2][3][10]</vt:lpstr>
      <vt:lpstr>Example: Challenges to the ITS Spectrum in Europe</vt:lpstr>
      <vt:lpstr>Example: Possible new ITS Spectrum in Europe</vt:lpstr>
      <vt:lpstr>Potential sharing between ITS and Wi-Fi in US</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Co-existence study for NR-V2X</dc:title>
  <dc:creator>Shailesh Patil</dc:creator>
  <cp:lastModifiedBy>Lorenzo Casaccia</cp:lastModifiedBy>
  <cp:revision>78</cp:revision>
  <dcterms:created xsi:type="dcterms:W3CDTF">2018-02-06T21:13:58Z</dcterms:created>
  <dcterms:modified xsi:type="dcterms:W3CDTF">2018-06-02T04:03:52Z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1556760340</vt:i4>
  </property>
  <property fmtid="{D5CDD505-2E9C-101B-9397-08002B2CF9AE}" pid="4" name="_EmailSubject">
    <vt:lpwstr>Discuss Rel-16 proposals and CRD projects interest (AM) - on V2X co-ex priorities</vt:lpwstr>
  </property>
  <property fmtid="{D5CDD505-2E9C-101B-9397-08002B2CF9AE}" pid="5" name="_AuthorEmail">
    <vt:lpwstr>patil@qti.qualcomm.com</vt:lpwstr>
  </property>
  <property fmtid="{D5CDD505-2E9C-101B-9397-08002B2CF9AE}" pid="6" name="_AuthorEmailDisplayName">
    <vt:lpwstr>Shailesh Patil</vt:lpwstr>
  </property>
</Properties>
</file>