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09" autoAdjust="0"/>
    <p:restoredTop sz="94660"/>
  </p:normalViewPr>
  <p:slideViewPr>
    <p:cSldViewPr>
      <p:cViewPr varScale="1">
        <p:scale>
          <a:sx n="92" d="100"/>
          <a:sy n="92" d="100"/>
        </p:scale>
        <p:origin x="-17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altLang="ko-KR" dirty="0" smtClean="0"/>
              <a:t>Click to edit Master title style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0A9F453D-4438-420D-BE86-B873350EE2F5}" type="datetimeFigureOut">
              <a:rPr lang="ko-KR" altLang="en-US" smtClean="0"/>
              <a:pPr/>
              <a:t>2018-03-21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8CF7388C-FA1C-48BA-A495-12966111C9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7024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82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8154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038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34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151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99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65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0954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1829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2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0A9F453D-4438-420D-BE86-B873350EE2F5}" type="datetimeFigureOut">
              <a:rPr lang="ko-KR" altLang="en-US" smtClean="0"/>
              <a:pPr/>
              <a:t>2018-03-21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8CF7388C-FA1C-48BA-A495-12966111C9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4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Structure of NR MIMO email discussion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0" y="8545"/>
            <a:ext cx="3932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Meeting #</a:t>
            </a:r>
            <a:r>
              <a:rPr lang="en-GB" sz="2000" b="1" dirty="0" smtClean="0"/>
              <a:t>79</a:t>
            </a:r>
          </a:p>
          <a:p>
            <a:r>
              <a:rPr lang="en-GB" sz="2000" b="1" dirty="0" smtClean="0"/>
              <a:t>Chennai, India, March 19 </a:t>
            </a:r>
            <a:r>
              <a:rPr lang="en-GB" sz="2000" b="1" dirty="0"/>
              <a:t>- </a:t>
            </a:r>
            <a:r>
              <a:rPr lang="en-GB" sz="2000" b="1" dirty="0" smtClean="0"/>
              <a:t>22, 2018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785706" y="8545"/>
            <a:ext cx="13227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ko-K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latin typeface="Calibri" pitchFamily="34" charset="0"/>
                <a:cs typeface="Arial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5pPr>
            <a:lvl6pPr latinLnBrk="0">
              <a:defRPr>
                <a:latin typeface="Calibri" pitchFamily="34" charset="0"/>
                <a:cs typeface="Arial" pitchFamily="34" charset="0"/>
              </a:defRPr>
            </a:lvl6pPr>
            <a:lvl7pPr latinLnBrk="0">
              <a:defRPr>
                <a:latin typeface="Calibri" pitchFamily="34" charset="0"/>
                <a:cs typeface="Arial" pitchFamily="34" charset="0"/>
              </a:defRPr>
            </a:lvl7pPr>
            <a:lvl8pPr latinLnBrk="0">
              <a:defRPr>
                <a:latin typeface="Calibri" pitchFamily="34" charset="0"/>
                <a:cs typeface="Arial" pitchFamily="34" charset="0"/>
              </a:defRPr>
            </a:lvl8pPr>
            <a:lvl9pPr latinLnBrk="0">
              <a:defRPr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sv-SE" altLang="ko-KR" dirty="0" smtClean="0"/>
              <a:t>RP-180525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99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Following the discussion on RP-180141, the drafting session is tasked to formulate the structure of email discussion on NR MIMO enhancements after RAN#79</a:t>
            </a:r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5231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Continue email discussion on the following technology areas (see RP-180141 for the details of each technology area)</a:t>
            </a:r>
          </a:p>
          <a:p>
            <a:pPr lvl="1"/>
            <a:r>
              <a:rPr lang="en-US" altLang="ko-KR" dirty="0" smtClean="0"/>
              <a:t>N1: MU-MIMO</a:t>
            </a:r>
            <a:endParaRPr lang="ko-KR" altLang="ko-KR" dirty="0" smtClean="0"/>
          </a:p>
          <a:p>
            <a:pPr lvl="1"/>
            <a:r>
              <a:rPr lang="en-US" altLang="ko-KR" dirty="0" smtClean="0"/>
              <a:t>N2: Multi-TRP / Multi-panel (introduce support of NC-JT)</a:t>
            </a:r>
          </a:p>
          <a:p>
            <a:pPr lvl="1"/>
            <a:r>
              <a:rPr lang="en-US" altLang="ko-KR" dirty="0" smtClean="0"/>
              <a:t>N4: UL MIMO/coverage</a:t>
            </a:r>
            <a:endParaRPr lang="ko-KR" altLang="ko-KR" dirty="0" smtClean="0"/>
          </a:p>
          <a:p>
            <a:pPr lvl="1"/>
            <a:r>
              <a:rPr lang="en-US" altLang="ko-KR" dirty="0" smtClean="0"/>
              <a:t>N6: Beam management</a:t>
            </a:r>
          </a:p>
          <a:p>
            <a:r>
              <a:rPr lang="en-US" altLang="ko-KR" dirty="0" smtClean="0"/>
              <a:t>Further narrowing down of the scope is expected to take place through email discussion</a:t>
            </a:r>
          </a:p>
          <a:p>
            <a:r>
              <a:rPr lang="en-US" altLang="ko-KR" dirty="0" smtClean="0"/>
              <a:t>It should be understood that each detailed technology item may become a normative work or a study work depending on further email discussion </a:t>
            </a:r>
          </a:p>
        </p:txBody>
      </p:sp>
    </p:spTree>
    <p:extLst>
      <p:ext uri="{BB962C8B-B14F-4D97-AF65-F5344CB8AC3E}">
        <p14:creationId xmlns:p14="http://schemas.microsoft.com/office/powerpoint/2010/main" val="3716102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128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Structure of NR MIMO email discussion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 of NR MIMO email discussion</dc:title>
  <dc:creator>Juho Lee</dc:creator>
  <cp:lastModifiedBy>Juho Lee</cp:lastModifiedBy>
  <cp:revision>9</cp:revision>
  <dcterms:created xsi:type="dcterms:W3CDTF">2018-03-20T06:26:04Z</dcterms:created>
  <dcterms:modified xsi:type="dcterms:W3CDTF">2018-03-21T14:36:03Z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D:\Always Needed\표준화회의\3GPP\tsg_ran\RAN\RAN#79 2018-03 Chennai\Samsung\Draft_Structure of NR MIMO email discussion.pptx</vt:lpwstr>
  </property>
  <property fmtid="{5C58129F-E5B8-477A-9B38-B3E54BFA04C8}" pid="2">
    <vt:lpwstr>0F4A130F017B08D95FA8A2641D5B5D4D031AB13FBCC830B66DC5BCBE1AAC53C1</vt:lpwstr>
  </property>
</Properties>
</file>