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57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15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38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1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1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210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2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268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20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39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B0B1E-23CE-47C9-8F9C-657FF64ABA52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CDD34-83FF-49E5-964D-26D36283F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9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RAN4 work plan for CSI-RS RLM and uplink sharing from UE respective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RAN4 Chairman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007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 RAN #79, companies have discussed the NR prioritization for completing NR by June 2018</a:t>
            </a:r>
          </a:p>
          <a:p>
            <a:pPr lvl="1"/>
            <a:r>
              <a:rPr lang="en-US" dirty="0" smtClean="0"/>
              <a:t>Proposal in RP-180427: The </a:t>
            </a:r>
            <a:r>
              <a:rPr lang="en-US" dirty="0"/>
              <a:t>same prioritization as confirmed in RAN#78 in [1] shall be continued for the Q2 of 2018. Thus, all the NR items which were not prioritized for the December drop in [2] or explicitly added to the work plan in [1], should not be treated during the Q2 of 2018. </a:t>
            </a:r>
            <a:endParaRPr lang="en-US" dirty="0" smtClean="0"/>
          </a:p>
          <a:p>
            <a:pPr lvl="1"/>
            <a:r>
              <a:rPr lang="en-US" dirty="0" smtClean="0"/>
              <a:t>Proposal in RP-180501: </a:t>
            </a:r>
            <a:r>
              <a:rPr lang="en-GB" dirty="0"/>
              <a:t>R15 only supports TDM for LTE/NR transmission on shared carrier for UL sharing from UE perspective. </a:t>
            </a:r>
            <a:endParaRPr lang="en-US" dirty="0" smtClean="0"/>
          </a:p>
          <a:p>
            <a:pPr lvl="1"/>
            <a:r>
              <a:rPr lang="en-US" dirty="0" smtClean="0"/>
              <a:t>Proposal in RP-180502: </a:t>
            </a:r>
            <a:r>
              <a:rPr lang="en-US" altLang="ja-JP" dirty="0" smtClean="0"/>
              <a:t>UL sharing from UE perspective for SUL DC band combinations is supported in Rel-15 (complete at least one band combination by the end of R15) based on TDM between LTE UL and NR SUL</a:t>
            </a:r>
            <a:endParaRPr lang="en-GB" altLang="ja-JP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02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CSI-RS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Agreement in RAN4 #86 for CSI-RS requirements</a:t>
            </a:r>
          </a:p>
          <a:p>
            <a:pPr lvl="1" hangingPunct="0"/>
            <a:r>
              <a:rPr lang="en-US" sz="2000" dirty="0" smtClean="0"/>
              <a:t>RAN4 </a:t>
            </a:r>
            <a:r>
              <a:rPr lang="en-US" sz="2000" dirty="0"/>
              <a:t>shall define CSI-RS based beam management requirements.</a:t>
            </a:r>
          </a:p>
          <a:p>
            <a:pPr lvl="2" hangingPunct="0"/>
            <a:r>
              <a:rPr lang="en-US" sz="2000" dirty="0"/>
              <a:t>This CSI-RS based beam management is only for serving cell. </a:t>
            </a:r>
          </a:p>
          <a:p>
            <a:pPr lvl="1" hangingPunct="0"/>
            <a:r>
              <a:rPr lang="en-US" sz="2000" dirty="0"/>
              <a:t>RAN4 shall define CSI-RS based RLM requirements.</a:t>
            </a:r>
          </a:p>
          <a:p>
            <a:pPr lvl="1" hangingPunct="0"/>
            <a:r>
              <a:rPr lang="en-US" sz="2000" dirty="0"/>
              <a:t>RAN4 will further investigate the following scenarios for RAN4 RRM requirements in Rel-15</a:t>
            </a:r>
          </a:p>
          <a:p>
            <a:pPr lvl="2" hangingPunct="0"/>
            <a:r>
              <a:rPr lang="en-US" sz="2000" dirty="0"/>
              <a:t>CSI-RS based RSRP, RSRQ and RS-SINR measurement </a:t>
            </a:r>
          </a:p>
          <a:p>
            <a:pPr lvl="3" hangingPunct="0"/>
            <a:r>
              <a:rPr lang="en-US" dirty="0"/>
              <a:t>Scenario A: Intra-frequency gapless measurement for neighbor cells and serving cells</a:t>
            </a:r>
          </a:p>
          <a:p>
            <a:pPr lvl="3" hangingPunct="0"/>
            <a:r>
              <a:rPr lang="en-US" dirty="0"/>
              <a:t>Scenario B: SCC without SSB for CA cases</a:t>
            </a:r>
          </a:p>
          <a:p>
            <a:pPr lvl="1" hangingPunct="0"/>
            <a:r>
              <a:rPr lang="en-US" sz="2000" dirty="0"/>
              <a:t>Conclude the scope discussion in RAN4#86bis</a:t>
            </a:r>
          </a:p>
          <a:p>
            <a:pPr lvl="1" hangingPunct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CSI-RS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RAN4 will define the following CSI-RS requirements in Rel-15 </a:t>
            </a:r>
          </a:p>
          <a:p>
            <a:pPr lvl="1"/>
            <a:r>
              <a:rPr lang="en-US" dirty="0" smtClean="0"/>
              <a:t>CSI-RS </a:t>
            </a:r>
            <a:r>
              <a:rPr lang="en-US" dirty="0"/>
              <a:t>based beam management </a:t>
            </a:r>
            <a:r>
              <a:rPr lang="en-US" dirty="0" smtClean="0"/>
              <a:t>requirements </a:t>
            </a:r>
          </a:p>
          <a:p>
            <a:pPr lvl="1"/>
            <a:r>
              <a:rPr lang="en-US" dirty="0"/>
              <a:t>CSI-RS based RLM </a:t>
            </a:r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Work plan for above requirements will be further discussed in RAN4 considering the impact to the features in Dec version</a:t>
            </a:r>
          </a:p>
          <a:p>
            <a:pPr lvl="1"/>
            <a:endParaRPr lang="en-US" dirty="0" smtClean="0"/>
          </a:p>
          <a:p>
            <a:pPr marL="342900" lvl="2" indent="-342900"/>
            <a:r>
              <a:rPr lang="en-US" sz="3200" dirty="0"/>
              <a:t>RAN4 will further discuss to include the </a:t>
            </a:r>
            <a:r>
              <a:rPr lang="en-US" sz="3200" dirty="0" smtClean="0"/>
              <a:t>CSI-RS </a:t>
            </a:r>
            <a:r>
              <a:rPr lang="en-US" sz="3200" dirty="0"/>
              <a:t>based </a:t>
            </a:r>
            <a:r>
              <a:rPr lang="en-US" sz="3200" dirty="0" smtClean="0"/>
              <a:t>RSRP</a:t>
            </a:r>
            <a:r>
              <a:rPr lang="en-US" sz="3200" dirty="0"/>
              <a:t>, RSRQ and RS-SINR measurement </a:t>
            </a:r>
            <a:r>
              <a:rPr lang="en-US" sz="3200" dirty="0" smtClean="0"/>
              <a:t> unless RAN4 reach the consensus about the benefit to introduce these requirements in Rel-15</a:t>
            </a:r>
          </a:p>
          <a:p>
            <a:pPr marL="342900" lvl="2" indent="-342900"/>
            <a:endParaRPr lang="en-US" sz="3200" dirty="0" smtClean="0"/>
          </a:p>
          <a:p>
            <a:pPr marL="342900" lvl="2" indent="-342900"/>
            <a:r>
              <a:rPr lang="en-US" sz="3200" dirty="0" smtClean="0"/>
              <a:t>If RAN4 does not introduce </a:t>
            </a:r>
            <a:r>
              <a:rPr lang="en-US" sz="3200" dirty="0"/>
              <a:t>CSI-RS based RSRP, RSRQ and RS-SINR measurement </a:t>
            </a:r>
            <a:r>
              <a:rPr lang="en-US" sz="3200" dirty="0" smtClean="0"/>
              <a:t>requirements in Rel-15, RAN4 can consider to introduce these requirements in release independent manner in future release based on RAN4 consensus </a:t>
            </a:r>
            <a:endParaRPr lang="en-US" sz="32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69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Uplink sharing from UE perspective (</a:t>
            </a:r>
            <a:r>
              <a:rPr lang="en-US" dirty="0" smtClean="0"/>
              <a:t>ULSUP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From RAN perspective agreed definition from </a:t>
            </a:r>
            <a:r>
              <a:rPr lang="en-US" dirty="0"/>
              <a:t>RP- </a:t>
            </a:r>
            <a:r>
              <a:rPr lang="en-US" dirty="0" smtClean="0"/>
              <a:t>172104: </a:t>
            </a:r>
          </a:p>
          <a:p>
            <a:pPr marL="0" lvl="2" indent="0">
              <a:buNone/>
            </a:pPr>
            <a:r>
              <a:rPr lang="en-US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     </a:t>
            </a:r>
            <a:r>
              <a:rPr lang="en-US" altLang="ja-JP" sz="2100" dirty="0" smtClean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UL </a:t>
            </a:r>
            <a:r>
              <a:rPr lang="en-US" altLang="ja-JP" sz="21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NR-LTE coexistence with UL sharing from UE perspective</a:t>
            </a:r>
            <a:endParaRPr lang="en-US" altLang="ja-JP" sz="2100" dirty="0">
              <a:latin typeface="+mj-lt"/>
            </a:endParaRPr>
          </a:p>
          <a:p>
            <a:pPr marL="742950" lvl="2" indent="-342900"/>
            <a:r>
              <a:rPr lang="en-US" sz="2100" dirty="0">
                <a:latin typeface="+mj-lt"/>
              </a:rPr>
              <a:t>A UE is configured with a NR UL carrier overlapping with the bandwidth of a LTE component carrier configured for the same UE for LTE operation</a:t>
            </a:r>
          </a:p>
          <a:p>
            <a:pPr marL="1200150" lvl="3" indent="-342900"/>
            <a:r>
              <a:rPr lang="en-US" sz="2100" dirty="0">
                <a:latin typeface="+mj-lt"/>
              </a:rPr>
              <a:t>E.g. a UE supports transmitting NR UL and LTE UL within the bandwidth of an LTE component carrier configured for the UE</a:t>
            </a:r>
          </a:p>
          <a:p>
            <a:r>
              <a:rPr lang="en-US" dirty="0" smtClean="0"/>
              <a:t>From RAN4 requirements perspective </a:t>
            </a:r>
          </a:p>
          <a:p>
            <a:pPr lvl="1"/>
            <a:r>
              <a:rPr lang="en-US" dirty="0" smtClean="0"/>
              <a:t>Uplink sharing from UE perspective (</a:t>
            </a:r>
            <a:r>
              <a:rPr lang="en-US" dirty="0" smtClean="0"/>
              <a:t>ULSUP</a:t>
            </a:r>
            <a:r>
              <a:rPr lang="en-US" dirty="0" smtClean="0"/>
              <a:t>) is applicable only to LTE/NR DC combinations including SUL bands, (as in able 8b in R4-1802135)</a:t>
            </a:r>
          </a:p>
          <a:p>
            <a:pPr lvl="1"/>
            <a:r>
              <a:rPr lang="en-US" dirty="0" smtClean="0"/>
              <a:t>Intra-band LTE/NR DC without SUL band is not a case of uplink sharing from UE perspective (</a:t>
            </a:r>
            <a:r>
              <a:rPr lang="en-US" dirty="0" smtClean="0"/>
              <a:t>ULSUP</a:t>
            </a:r>
            <a:r>
              <a:rPr lang="en-US" dirty="0" smtClean="0"/>
              <a:t>) in current RAN4 work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4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 to be answered on uplink sharing from UE perspective (</a:t>
            </a:r>
            <a:r>
              <a:rPr lang="en-US" dirty="0" smtClean="0"/>
              <a:t>ULSUP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Whether RAN4 will treat the uplink sharing from UE perspective (</a:t>
            </a:r>
            <a:r>
              <a:rPr lang="en-US" dirty="0" smtClean="0"/>
              <a:t>ULSUP</a:t>
            </a:r>
            <a:r>
              <a:rPr lang="en-US" dirty="0" smtClean="0"/>
              <a:t>) with SUL band in Q2 2018? </a:t>
            </a:r>
          </a:p>
          <a:p>
            <a:r>
              <a:rPr lang="en-US" dirty="0" smtClean="0"/>
              <a:t>If answer for bullet 1 is yes, whether RAN4 will down scope for uplink sharing from UE perspective (</a:t>
            </a:r>
            <a:r>
              <a:rPr lang="en-US" dirty="0" smtClean="0"/>
              <a:t>ULSUP</a:t>
            </a:r>
            <a:r>
              <a:rPr lang="en-US" dirty="0" smtClean="0"/>
              <a:t>) with SUL band</a:t>
            </a:r>
          </a:p>
          <a:p>
            <a:pPr lvl="1"/>
            <a:r>
              <a:rPr lang="en-US" dirty="0" smtClean="0"/>
              <a:t>Proposal 1: To focus on TDM on the shared uplink for RAN4 requirements is only for uplink </a:t>
            </a:r>
            <a:r>
              <a:rPr lang="en-US" dirty="0"/>
              <a:t>sharing from UE </a:t>
            </a:r>
            <a:r>
              <a:rPr lang="en-US" dirty="0" smtClean="0"/>
              <a:t>perspective </a:t>
            </a:r>
            <a:r>
              <a:rPr lang="en-US" smtClean="0"/>
              <a:t>(</a:t>
            </a:r>
            <a:r>
              <a:rPr lang="en-US" smtClean="0"/>
              <a:t>ULSUP</a:t>
            </a:r>
            <a:r>
              <a:rPr lang="en-US" dirty="0" smtClean="0"/>
              <a:t>) for </a:t>
            </a:r>
            <a:r>
              <a:rPr lang="en-US" dirty="0"/>
              <a:t>LTE/NR DC combinations including SUL bands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8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571</Words>
  <Application>Microsoft Office PowerPoint</Application>
  <PresentationFormat>On-screen Show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RAN4 work plan for CSI-RS RLM and uplink sharing from UE respective</vt:lpstr>
      <vt:lpstr>Background</vt:lpstr>
      <vt:lpstr>CSI-RS requirements</vt:lpstr>
      <vt:lpstr>WF on CSI-RS requirements</vt:lpstr>
      <vt:lpstr>Uplink sharing from UE perspective (ULSUP)</vt:lpstr>
      <vt:lpstr>Question to be answered on uplink sharing from UE perspective (ULSUP)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work plan for CSI-RS RLM and uplink sharing from UE respective</dc:title>
  <dc:creator>xutao zhou</dc:creator>
  <cp:lastModifiedBy>xutao zhou</cp:lastModifiedBy>
  <cp:revision>42</cp:revision>
  <dcterms:created xsi:type="dcterms:W3CDTF">2018-03-19T06:38:56Z</dcterms:created>
  <dcterms:modified xsi:type="dcterms:W3CDTF">2018-03-21T05:54:59Z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D:\RAN\RAN79\WF on RAN4 work plan for CSI-RS RLM.pptx</vt:lpwstr>
  </property>
</Properties>
</file>