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77" r:id="rId3"/>
    <p:sldId id="276" r:id="rId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82742" autoAdjust="0"/>
  </p:normalViewPr>
  <p:slideViewPr>
    <p:cSldViewPr>
      <p:cViewPr varScale="1">
        <p:scale>
          <a:sx n="110" d="100"/>
          <a:sy n="110" d="100"/>
        </p:scale>
        <p:origin x="-1008"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12" Type="http://schemas.microsoft.com/office/2015/10/relationships/revisionInfo" Target="revisionInfo.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pPr/>
              <a:t>2018/3/13</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pPr/>
              <a:t>‹#›</a:t>
            </a:fld>
            <a:endParaRPr kumimoji="1" lang="ja-JP" altLang="en-US"/>
          </a:p>
        </p:txBody>
      </p:sp>
    </p:spTree>
    <p:extLst>
      <p:ext uri="{BB962C8B-B14F-4D97-AF65-F5344CB8AC3E}">
        <p14:creationId xmlns:p14="http://schemas.microsoft.com/office/powerpoint/2010/main" xmlns=""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2018/3/13</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2018/3/13</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Way forward on LTE-NR uplink sharing from UE perspective</a:t>
            </a:r>
            <a:endParaRPr kumimoji="1" lang="ja-JP" altLang="en-US" dirty="0"/>
          </a:p>
        </p:txBody>
      </p:sp>
      <p:sp>
        <p:nvSpPr>
          <p:cNvPr id="3" name="サブタイトル 2"/>
          <p:cNvSpPr>
            <a:spLocks noGrp="1"/>
          </p:cNvSpPr>
          <p:nvPr>
            <p:ph type="subTitle" idx="1"/>
          </p:nvPr>
        </p:nvSpPr>
        <p:spPr/>
        <p:txBody>
          <a:bodyPr>
            <a:normAutofit/>
          </a:bodyPr>
          <a:lstStyle/>
          <a:p>
            <a:r>
              <a:rPr lang="en-US" altLang="ja-JP" dirty="0" smtClean="0"/>
              <a:t>Huawei, HiSilicon</a:t>
            </a:r>
            <a:endParaRPr lang="en-US" altLang="ja-JP" dirty="0"/>
          </a:p>
          <a:p>
            <a:endParaRPr kumimoji="1" lang="ja-JP" altLang="en-US" dirty="0"/>
          </a:p>
        </p:txBody>
      </p:sp>
      <p:sp>
        <p:nvSpPr>
          <p:cNvPr id="4" name="テキスト ボックス 3"/>
          <p:cNvSpPr txBox="1"/>
          <p:nvPr/>
        </p:nvSpPr>
        <p:spPr>
          <a:xfrm>
            <a:off x="107504" y="188639"/>
            <a:ext cx="3449919" cy="1200329"/>
          </a:xfrm>
          <a:prstGeom prst="rect">
            <a:avLst/>
          </a:prstGeom>
          <a:noFill/>
        </p:spPr>
        <p:txBody>
          <a:bodyPr wrap="none" rtlCol="0">
            <a:spAutoFit/>
          </a:bodyPr>
          <a:lstStyle/>
          <a:p>
            <a:r>
              <a:rPr lang="en-US" b="1" dirty="0"/>
              <a:t>3GPP TSG-RAN WG4 RAN #</a:t>
            </a:r>
            <a:r>
              <a:rPr lang="en-US" b="1" dirty="0" smtClean="0"/>
              <a:t>79</a:t>
            </a:r>
            <a:endParaRPr lang="en-US" b="1" dirty="0"/>
          </a:p>
          <a:p>
            <a:r>
              <a:rPr lang="en-GB" altLang="zh-CN" b="1" dirty="0" smtClean="0"/>
              <a:t>Chennai, India, March 19-22, 2018</a:t>
            </a:r>
          </a:p>
          <a:p>
            <a:endParaRPr lang="en-GB" b="1" i="1" dirty="0" smtClean="0"/>
          </a:p>
          <a:p>
            <a:r>
              <a:rPr lang="en-GB" b="1" dirty="0" smtClean="0"/>
              <a:t>Agenda: 9.2.1</a:t>
            </a:r>
            <a:endParaRPr lang="en-US" b="1" dirty="0"/>
          </a:p>
        </p:txBody>
      </p:sp>
      <p:sp>
        <p:nvSpPr>
          <p:cNvPr id="5" name="正方形/長方形 4"/>
          <p:cNvSpPr/>
          <p:nvPr/>
        </p:nvSpPr>
        <p:spPr>
          <a:xfrm>
            <a:off x="5897116" y="116632"/>
            <a:ext cx="3067372" cy="369332"/>
          </a:xfrm>
          <a:prstGeom prst="rect">
            <a:avLst/>
          </a:prstGeom>
        </p:spPr>
        <p:txBody>
          <a:bodyPr wrap="square">
            <a:spAutoFit/>
          </a:bodyPr>
          <a:lstStyle/>
          <a:p>
            <a:pPr algn="r"/>
            <a:r>
              <a:rPr lang="en-US" altLang="ja-JP" b="1" dirty="0" smtClean="0"/>
              <a:t>RP-180400</a:t>
            </a:r>
            <a:endParaRPr lang="en-US" altLang="ja-JP" b="1" dirty="0"/>
          </a:p>
        </p:txBody>
      </p:sp>
    </p:spTree>
    <p:extLst>
      <p:ext uri="{BB962C8B-B14F-4D97-AF65-F5344CB8AC3E}">
        <p14:creationId xmlns:p14="http://schemas.microsoft.com/office/powerpoint/2010/main" xmlns=""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878472-0C6B-4FAD-A132-85B3B092A3F0}"/>
              </a:ext>
            </a:extLst>
          </p:cNvPr>
          <p:cNvSpPr>
            <a:spLocks noGrp="1"/>
          </p:cNvSpPr>
          <p:nvPr>
            <p:ph type="title"/>
          </p:nvPr>
        </p:nvSpPr>
        <p:spPr/>
        <p:txBody>
          <a:bodyPr>
            <a:normAutofit/>
          </a:bodyPr>
          <a:lstStyle/>
          <a:p>
            <a:r>
              <a:rPr lang="en-US" altLang="ja-JP" dirty="0" smtClean="0"/>
              <a:t>Background </a:t>
            </a:r>
            <a:r>
              <a:rPr lang="en-US" altLang="ja-JP" baseline="30000" dirty="0" smtClean="0"/>
              <a:t>[1]</a:t>
            </a:r>
            <a:endParaRPr kumimoji="1" lang="ja-JP" altLang="en-US" baseline="30000" dirty="0"/>
          </a:p>
        </p:txBody>
      </p:sp>
      <p:sp>
        <p:nvSpPr>
          <p:cNvPr id="3" name="Content Placeholder 2">
            <a:extLst>
              <a:ext uri="{FF2B5EF4-FFF2-40B4-BE49-F238E27FC236}">
                <a16:creationId xmlns:a16="http://schemas.microsoft.com/office/drawing/2014/main" xmlns="" id="{B48EC47C-23BE-45CE-8981-75E86FEAE1B7}"/>
              </a:ext>
            </a:extLst>
          </p:cNvPr>
          <p:cNvSpPr>
            <a:spLocks noGrp="1"/>
          </p:cNvSpPr>
          <p:nvPr>
            <p:ph idx="1"/>
          </p:nvPr>
        </p:nvSpPr>
        <p:spPr/>
        <p:txBody>
          <a:bodyPr>
            <a:normAutofit fontScale="92500" lnSpcReduction="20000"/>
          </a:bodyPr>
          <a:lstStyle/>
          <a:p>
            <a:r>
              <a:rPr lang="en-US" altLang="zh-CN" dirty="0" smtClean="0"/>
              <a:t>In working groups, there seems no common understanding on whether FDM or TDM should be used for LTE and NR uplink transmissions on the shared carrier for uplink sharing from UE perspective. </a:t>
            </a:r>
          </a:p>
          <a:p>
            <a:r>
              <a:rPr lang="en-US" altLang="zh-CN" dirty="0" smtClean="0"/>
              <a:t>To speed up the discussion for uplink sharing from UE perspective, we would like make the high level agreement in RAN to provide the guidance to working </a:t>
            </a:r>
            <a:r>
              <a:rPr lang="en-US" altLang="zh-CN" dirty="0" smtClean="0"/>
              <a:t>groups.</a:t>
            </a:r>
          </a:p>
          <a:p>
            <a:endParaRPr lang="en-US" altLang="ja-JP" dirty="0" smtClean="0"/>
          </a:p>
          <a:p>
            <a:pPr>
              <a:buNone/>
            </a:pPr>
            <a:r>
              <a:rPr lang="en-US" altLang="ja-JP" sz="1900" dirty="0" smtClean="0"/>
              <a:t>[1] Huawei, RP-180399, “</a:t>
            </a:r>
            <a:r>
              <a:rPr lang="en-GB" altLang="zh-CN" sz="1900" dirty="0" smtClean="0"/>
              <a:t>Discussion </a:t>
            </a:r>
            <a:r>
              <a:rPr lang="en-GB" altLang="zh-CN" sz="1900" dirty="0" smtClean="0"/>
              <a:t>on LTE-NR uplink sharing from UE </a:t>
            </a:r>
            <a:r>
              <a:rPr lang="en-GB" altLang="zh-CN" sz="1900" dirty="0" smtClean="0"/>
              <a:t>perspective”, </a:t>
            </a:r>
            <a:r>
              <a:rPr lang="en-US" altLang="zh-CN" sz="1900" dirty="0" smtClean="0"/>
              <a:t>3GPP TSG RAN meeting #</a:t>
            </a:r>
            <a:r>
              <a:rPr lang="en-US" altLang="zh-CN" sz="1900" dirty="0" smtClean="0"/>
              <a:t>79, </a:t>
            </a:r>
            <a:r>
              <a:rPr lang="it-IT" altLang="zh-CN" sz="1900" dirty="0" smtClean="0"/>
              <a:t>Chennai, India, March 19-22, </a:t>
            </a:r>
            <a:r>
              <a:rPr lang="it-IT" altLang="zh-CN" sz="1900" dirty="0" smtClean="0"/>
              <a:t>2018.</a:t>
            </a:r>
            <a:endParaRPr lang="en-US" altLang="ja-JP" sz="1900" dirty="0"/>
          </a:p>
        </p:txBody>
      </p:sp>
    </p:spTree>
    <p:extLst>
      <p:ext uri="{BB962C8B-B14F-4D97-AF65-F5344CB8AC3E}">
        <p14:creationId xmlns:p14="http://schemas.microsoft.com/office/powerpoint/2010/main" xmlns="" val="16811104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A878472-0C6B-4FAD-A132-85B3B092A3F0}"/>
              </a:ext>
            </a:extLst>
          </p:cNvPr>
          <p:cNvSpPr>
            <a:spLocks noGrp="1"/>
          </p:cNvSpPr>
          <p:nvPr>
            <p:ph type="title"/>
          </p:nvPr>
        </p:nvSpPr>
        <p:spPr/>
        <p:txBody>
          <a:bodyPr>
            <a:normAutofit/>
          </a:bodyPr>
          <a:lstStyle/>
          <a:p>
            <a:r>
              <a:rPr kumimoji="1" lang="en-US" altLang="ja-JP" dirty="0" smtClean="0"/>
              <a:t>Way forward</a:t>
            </a:r>
            <a:endParaRPr kumimoji="1" lang="ja-JP" altLang="en-US" dirty="0"/>
          </a:p>
        </p:txBody>
      </p:sp>
      <p:sp>
        <p:nvSpPr>
          <p:cNvPr id="3" name="Content Placeholder 2">
            <a:extLst>
              <a:ext uri="{FF2B5EF4-FFF2-40B4-BE49-F238E27FC236}">
                <a16:creationId xmlns:a16="http://schemas.microsoft.com/office/drawing/2014/main" xmlns="" id="{B48EC47C-23BE-45CE-8981-75E86FEAE1B7}"/>
              </a:ext>
            </a:extLst>
          </p:cNvPr>
          <p:cNvSpPr>
            <a:spLocks noGrp="1"/>
          </p:cNvSpPr>
          <p:nvPr>
            <p:ph idx="1"/>
          </p:nvPr>
        </p:nvSpPr>
        <p:spPr/>
        <p:txBody>
          <a:bodyPr>
            <a:normAutofit/>
          </a:bodyPr>
          <a:lstStyle/>
          <a:p>
            <a:r>
              <a:rPr lang="en-GB" altLang="zh-CN" dirty="0" smtClean="0"/>
              <a:t>R15 only supports TDM for LTE/NR transmission on the shared carrier for UL sharing from UE perspective.</a:t>
            </a:r>
            <a:endParaRPr lang="en-US" altLang="ja-JP" dirty="0"/>
          </a:p>
        </p:txBody>
      </p:sp>
    </p:spTree>
    <p:extLst>
      <p:ext uri="{BB962C8B-B14F-4D97-AF65-F5344CB8AC3E}">
        <p14:creationId xmlns:p14="http://schemas.microsoft.com/office/powerpoint/2010/main" xmlns="" val="168111048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3999</TotalTime>
  <Words>151</Words>
  <Application>Microsoft Office PowerPoint</Application>
  <PresentationFormat>全屏显示(4:3)</PresentationFormat>
  <Paragraphs>14</Paragraphs>
  <Slides>3</Slides>
  <Notes>0</Notes>
  <HiddenSlides>0</HiddenSlides>
  <MMClips>0</MMClips>
  <ScaleCrop>false</ScaleCrop>
  <HeadingPairs>
    <vt:vector size="4" baseType="variant">
      <vt:variant>
        <vt:lpstr>主题</vt:lpstr>
      </vt:variant>
      <vt:variant>
        <vt:i4>1</vt:i4>
      </vt:variant>
      <vt:variant>
        <vt:lpstr>幻灯片标题</vt:lpstr>
      </vt:variant>
      <vt:variant>
        <vt:i4>3</vt:i4>
      </vt:variant>
    </vt:vector>
  </HeadingPairs>
  <TitlesOfParts>
    <vt:vector size="4" baseType="lpstr">
      <vt:lpstr>Office テーマ</vt:lpstr>
      <vt:lpstr>Way forward on LTE-NR uplink sharing from UE perspective</vt:lpstr>
      <vt:lpstr>Background [1]</vt:lpstr>
      <vt:lpstr>Way forward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lastModifiedBy>Author</cp:lastModifiedBy>
  <cp:revision>192</cp:revision>
  <dcterms:created xsi:type="dcterms:W3CDTF">2017-01-18T16:32:26Z</dcterms:created>
  <dcterms:modified xsi:type="dcterms:W3CDTF">2018-03-12T19:07:44Z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-571940263</vt:i4>
  </property>
  <property fmtid="{D5CDD505-2E9C-101B-9397-08002B2CF9AE}" pid="4" name="_EmailSubject">
    <vt:lpwstr>WF on NR Channel BW</vt:lpwstr>
  </property>
  <property fmtid="{D5CDD505-2E9C-101B-9397-08002B2CF9AE}" pid="5" name="_AuthorEmail">
    <vt:lpwstr>vgheorgh@qti.qualcomm.com</vt:lpwstr>
  </property>
  <property fmtid="{D5CDD505-2E9C-101B-9397-08002B2CF9AE}" pid="6" name="_AuthorEmailDisplayName">
    <vt:lpwstr>Valentin Gheorghiu</vt:lpwstr>
  </property>
  <property fmtid="{D5CDD505-2E9C-101B-9397-08002B2CF9AE}" pid="7" name="_2015_ms_pID_725343">
    <vt:lpwstr>(3)1kLuxrpn+KWcHlUy4iDhLDPWOW2Sw2fN1p8rswadzsVC5Z5HDKpdtGai4LRstdMc7knqK7CP
OHA9K6zaK3SaWS2rfKcq1Lz9bLFwV2k5FzqhggqKlCOkRcfE5qvJN5NZdA2rE0UB1VOUI2uP
944ZJIiX2PuIiHljqpBRnQtkPjjQItfvRODV/m9wYyEKg7EDuEvZBoPE2VYQ2J3yyirIkZYa
LSv2KAl9R0CHCtRstd</vt:lpwstr>
  </property>
  <property fmtid="{D5CDD505-2E9C-101B-9397-08002B2CF9AE}" pid="8" name="_2015_ms_pID_7253431">
    <vt:lpwstr>TR4CvOsLbx30PfNYkHNppnF1KNq3pZViLIVwvBxF+yy03bVrmDj9HA
zRpNqHUsBIuoftaqQ5uxZ00cuTz7O0ZlCDEt2KQawnxg+Zfz7ObR+6aeC0pqr8yS7xutTLS5
/F4fg4hc5AUzq1hW2Jfk1Y2TbxJN4TxR9cjESdPt916YNKL7QpVtTnasnrcX3A8OcOdZyfML
ok+n+l8vz4U2wcXjwVrGVctLfOcQctrrw+vc</vt:lpwstr>
  </property>
  <property fmtid="{D5CDD505-2E9C-101B-9397-08002B2CF9AE}" pid="9" name="_2015_ms_pID_7253432">
    <vt:lpwstr>xg==</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1520865760</vt:lpwstr>
  </property>
</Properties>
</file>