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477" r:id="rId2"/>
    <p:sldId id="1035" r:id="rId3"/>
  </p:sldIdLst>
  <p:sldSz cx="9144000" cy="6858000" type="screen4x3"/>
  <p:notesSz cx="6797675" cy="987425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E923A2"/>
    <a:srgbClr val="B1D254"/>
    <a:srgbClr val="C0504D"/>
    <a:srgbClr val="72AF2F"/>
    <a:srgbClr val="72732F"/>
    <a:srgbClr val="16D1F6"/>
    <a:srgbClr val="37F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51" autoAdjust="0"/>
    <p:restoredTop sz="86423" autoAdjust="0"/>
  </p:normalViewPr>
  <p:slideViewPr>
    <p:cSldViewPr>
      <p:cViewPr varScale="1">
        <p:scale>
          <a:sx n="98" d="100"/>
          <a:sy n="98" d="100"/>
        </p:scale>
        <p:origin x="40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948" y="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0640B80-B386-4D4E-9F68-1AB12861F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02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F82CE59-4785-4CD8-8819-B5C73D069C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748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5429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2270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6834188" cy="71095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6840760" cy="1752600"/>
          </a:xfrm>
        </p:spPr>
        <p:txBody>
          <a:bodyPr/>
          <a:lstStyle>
            <a:lvl1pPr marL="0" indent="0" algn="l">
              <a:buFontTx/>
              <a:buNone/>
              <a:defRPr sz="1800" smtClean="0"/>
            </a:lvl1pPr>
          </a:lstStyle>
          <a:p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90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8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56792"/>
            <a:ext cx="8291513" cy="475193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770685"/>
            <a:ext cx="6817739" cy="7921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253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(long)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988840"/>
            <a:ext cx="8291513" cy="43198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1268759"/>
            <a:ext cx="6817739" cy="72008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0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gree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26200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59151"/>
            <a:ext cx="7178675" cy="276999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</a:rPr>
              <a:t>© 3GPP 2017 </a:t>
            </a:r>
            <a:r>
              <a:rPr lang="en-GB" altLang="en-US" sz="1200" b="1" dirty="0" smtClean="0">
                <a:solidFill>
                  <a:schemeClr val="bg1"/>
                </a:solidFill>
              </a:rPr>
              <a:t>RP-172807</a:t>
            </a: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32813" y="6486525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fld id="{AA28F4F4-A8B4-4AAE-BABA-D79D9217C2BA}" type="slidenum">
              <a:rPr lang="en-GB" altLang="en-US" sz="1100" smtClean="0">
                <a:solidFill>
                  <a:schemeClr val="bg1"/>
                </a:solidFill>
              </a:rPr>
              <a:pPr algn="ctr" eaLnBrk="1" hangingPunct="1">
                <a:defRPr/>
              </a:pPr>
              <a:t>‹#›</a:t>
            </a:fld>
            <a:endParaRPr lang="en-GB" altLang="en-US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10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8592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dirty="0" smtClean="0"/>
              <a:t/>
            </a:r>
            <a:br>
              <a:rPr lang="en-US" altLang="en-US" sz="4000" dirty="0" smtClean="0"/>
            </a:br>
            <a:r>
              <a:rPr lang="en-US" altLang="en-US" sz="4000" dirty="0" smtClean="0"/>
              <a:t/>
            </a:r>
            <a:br>
              <a:rPr lang="en-US" altLang="en-US" sz="4000" dirty="0" smtClean="0"/>
            </a:br>
            <a:endParaRPr lang="en-GB" altLang="en-US" sz="4000" dirty="0" smtClean="0"/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539552" y="2459038"/>
            <a:ext cx="806489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Plan to address 0ms handover interruption requirement</a:t>
            </a:r>
            <a:endParaRPr 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101" name="Text Box 65"/>
          <p:cNvSpPr txBox="1">
            <a:spLocks noChangeArrowheads="1"/>
          </p:cNvSpPr>
          <p:nvPr/>
        </p:nvSpPr>
        <p:spPr bwMode="auto">
          <a:xfrm>
            <a:off x="361950" y="288925"/>
            <a:ext cx="58467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RAN#78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Lisbon, Portugal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18th </a:t>
            </a:r>
            <a:r>
              <a:rPr lang="sv-SE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- 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21st December </a:t>
            </a:r>
            <a:r>
              <a:rPr lang="sv-SE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2017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102" name="TextBox 1"/>
          <p:cNvSpPr txBox="1">
            <a:spLocks noChangeArrowheads="1"/>
          </p:cNvSpPr>
          <p:nvPr/>
        </p:nvSpPr>
        <p:spPr bwMode="auto">
          <a:xfrm>
            <a:off x="2467084" y="4173537"/>
            <a:ext cx="419698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RAN2 Chair: 	Richard </a:t>
            </a:r>
            <a:r>
              <a:rPr lang="en-GB" altLang="en-US" sz="1600" dirty="0" smtClean="0">
                <a:latin typeface="Arial" panose="020B0604020202020204" pitchFamily="34" charset="0"/>
              </a:rPr>
              <a:t>Burbidge (Intel)</a:t>
            </a:r>
            <a:endParaRPr lang="en-GB" altLang="en-US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Plan to address 0ms handover interruption requirement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RAN#78 to task RAN2 to investigate how the IMT-2020 requirement on 0ms handover interruption requirement can be addressed for LTE and NR within the Rel-15 time frame.</a:t>
            </a:r>
          </a:p>
          <a:p>
            <a:pPr lvl="1"/>
            <a:r>
              <a:rPr lang="en-GB" dirty="0" smtClean="0"/>
              <a:t>RAN2 to report to RAN#79</a:t>
            </a:r>
          </a:p>
          <a:p>
            <a:pPr lvl="1"/>
            <a:r>
              <a:rPr lang="en-GB" dirty="0" smtClean="0"/>
              <a:t>First step is to study if the IMT-2020 requirement can be achieved with existing LTE specs, and with developing NR specs.</a:t>
            </a:r>
          </a:p>
          <a:p>
            <a:pPr lvl="1"/>
            <a:r>
              <a:rPr lang="en-GB" dirty="0" smtClean="0"/>
              <a:t>If conclusion of first step is 'no', then consider what can be done in Rel-15 in order to meet it.</a:t>
            </a:r>
          </a:p>
          <a:p>
            <a:pPr lvl="1"/>
            <a:endParaRPr lang="en-GB" dirty="0"/>
          </a:p>
          <a:p>
            <a:r>
              <a:rPr lang="en-GB" dirty="0" smtClean="0"/>
              <a:t>Plan within RAN2:</a:t>
            </a:r>
          </a:p>
          <a:p>
            <a:pPr lvl="1"/>
            <a:r>
              <a:rPr lang="en-GB" dirty="0" smtClean="0"/>
              <a:t>Kick off email discussion to progress this topic up to RAN2#101 (ZTE to lead)</a:t>
            </a:r>
          </a:p>
          <a:p>
            <a:pPr lvl="1"/>
            <a:r>
              <a:rPr lang="en-GB" dirty="0" smtClean="0"/>
              <a:t>Joint LTE/NR agenda item at RAN2#101 to handle outcome of email discussion and conclude what to report to RAN#79</a:t>
            </a:r>
            <a:r>
              <a:rPr lang="en-GB" dirty="0" smtClean="0"/>
              <a:t>.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912206248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105137</TotalTime>
  <Words>139</Words>
  <Application>Microsoft Office PowerPoint</Application>
  <PresentationFormat>On-screen Show (4:3)</PresentationFormat>
  <Paragraphs>14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3gpp</vt:lpstr>
      <vt:lpstr>  </vt:lpstr>
      <vt:lpstr>Plan to address 0ms handover interruption requirement</vt:lpstr>
    </vt:vector>
  </TitlesOfParts>
  <Company>Intel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richard.c.burbidge@intel.com</dc:creator>
  <cp:keywords>Report; RAN2, CTPClassification=CTP_IC:VisualMarkings=</cp:keywords>
  <cp:lastModifiedBy>RB</cp:lastModifiedBy>
  <cp:revision>4783</cp:revision>
  <dcterms:created xsi:type="dcterms:W3CDTF">2009-11-27T05:15:11Z</dcterms:created>
  <dcterms:modified xsi:type="dcterms:W3CDTF">2017-12-20T16:27:51Z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  <property fmtid="{D5CDD505-2E9C-101B-9397-08002B2CF9AE}" pid="4" name="TitusGUID">
    <vt:lpwstr>58e2baea-f2f8-4579-8726-c238ca307026</vt:lpwstr>
  </property>
  <property fmtid="{D5CDD505-2E9C-101B-9397-08002B2CF9AE}" pid="5" name="CTP_BU">
    <vt:lpwstr>NEXT GEN AND STANDARDS GROUP</vt:lpwstr>
  </property>
  <property fmtid="{D5CDD505-2E9C-101B-9397-08002B2CF9AE}" pid="6" name="CTP_TimeStamp">
    <vt:lpwstr>2017-12-20 16:27:51Z</vt:lpwstr>
  </property>
  <property fmtid="{D5CDD505-2E9C-101B-9397-08002B2CF9AE}" pid="7" name="CTPClassification">
    <vt:lpwstr>CTP_IC</vt:lpwstr>
  </property>
</Properties>
</file>