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28" r:id="rId3"/>
    <p:sldId id="1030" r:id="rId4"/>
    <p:sldId id="1027" r:id="rId5"/>
    <p:sldId id="1029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74" autoAdjust="0"/>
    <p:restoredTop sz="94533" autoAdjust="0"/>
  </p:normalViewPr>
  <p:slideViewPr>
    <p:cSldViewPr>
      <p:cViewPr varScale="1">
        <p:scale>
          <a:sx n="111" d="100"/>
          <a:sy n="111" d="100"/>
        </p:scale>
        <p:origin x="223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RP-172027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RAN#77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042988" y="2459038"/>
            <a:ext cx="66468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RAN2 NR for Q4 2017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RAN#77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Sapporo, Japan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11th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14th September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843213" y="4149725"/>
            <a:ext cx="3613490" cy="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At recent RAN2 meetings, the essential items needed for the December 2017 deadline </a:t>
            </a:r>
            <a:r>
              <a:rPr lang="en-GB" dirty="0"/>
              <a:t>have been prioritised (</a:t>
            </a:r>
            <a:r>
              <a:rPr lang="en-GB" dirty="0" smtClean="0"/>
              <a:t>i.e. EN-DC (a.k.a. option 3) and complete L2 for all options). Other items have been progressed in the remaining time.</a:t>
            </a:r>
          </a:p>
          <a:p>
            <a:r>
              <a:rPr lang="en-GB" dirty="0" smtClean="0"/>
              <a:t>Although complete L2 for all options is required for December 2017 deadline according to RP-170741 endorsed at RAN#75, some functionality is not required for option 3. It may be acceptable for some of this functionality to be treated with lower priority during Q4 2017</a:t>
            </a:r>
          </a:p>
          <a:p>
            <a:r>
              <a:rPr lang="en-GB" dirty="0" smtClean="0"/>
              <a:t>This document aims to provide clarification on some items that are not essential for the December 2017 deadline </a:t>
            </a:r>
          </a:p>
          <a:p>
            <a:pPr lvl="1"/>
            <a:r>
              <a:rPr lang="en-GB" dirty="0" smtClean="0"/>
              <a:t>It does not attempt to list those items for which it is obvious they are not needed for the December deadline. 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2304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RAN2 NR prioritisation in Q4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RAN2 meetings in Q4 will prioritise items required for the December 2017 deadline</a:t>
            </a:r>
          </a:p>
          <a:p>
            <a:r>
              <a:rPr lang="en-GB" dirty="0" smtClean="0"/>
              <a:t>In each RAN2 meeting in Q4, after completion of items required for December 2017 deadline, RAN2 will progress some topics related to option 2 standalone (standalone topics likely to be discussed in RAN2 will be shown in the agenda)</a:t>
            </a:r>
          </a:p>
          <a:p>
            <a:pPr lvl="1"/>
            <a:r>
              <a:rPr lang="en-GB" dirty="0" smtClean="0"/>
              <a:t>Can discuss this week which standalone topics to include but doesn't need to be endorsed by RAN.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7270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Items not </a:t>
            </a:r>
            <a:r>
              <a:rPr lang="en-GB" dirty="0" smtClean="0"/>
              <a:t>in </a:t>
            </a:r>
            <a:r>
              <a:rPr lang="en-GB" dirty="0" smtClean="0"/>
              <a:t>December </a:t>
            </a:r>
            <a:r>
              <a:rPr lang="en-GB" dirty="0" smtClean="0"/>
              <a:t>2017 specifications (hence deprioritised)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Temporary </a:t>
            </a:r>
            <a:r>
              <a:rPr lang="en-GB" dirty="0"/>
              <a:t>NR capability </a:t>
            </a:r>
            <a:r>
              <a:rPr lang="en-GB" dirty="0" smtClean="0"/>
              <a:t>restriction</a:t>
            </a:r>
            <a:endParaRPr lang="en-GB" dirty="0"/>
          </a:p>
          <a:p>
            <a:r>
              <a:rPr lang="en-GB" dirty="0" smtClean="0"/>
              <a:t>Enhanced </a:t>
            </a:r>
            <a:r>
              <a:rPr lang="en-GB" dirty="0"/>
              <a:t>handover </a:t>
            </a:r>
            <a:r>
              <a:rPr lang="en-GB" dirty="0" smtClean="0"/>
              <a:t>mechanisms</a:t>
            </a:r>
            <a:endParaRPr lang="en-GB" dirty="0"/>
          </a:p>
          <a:p>
            <a:r>
              <a:rPr lang="en-GB" dirty="0" smtClean="0"/>
              <a:t>UL </a:t>
            </a:r>
            <a:r>
              <a:rPr lang="en-GB" dirty="0"/>
              <a:t>packet duplication in CA and </a:t>
            </a:r>
            <a:r>
              <a:rPr lang="en-GB" dirty="0" smtClean="0"/>
              <a:t>DC</a:t>
            </a:r>
          </a:p>
          <a:p>
            <a:pPr lvl="1"/>
            <a:r>
              <a:rPr lang="en-GB" dirty="0" smtClean="0"/>
              <a:t>Includes </a:t>
            </a:r>
            <a:r>
              <a:rPr lang="en-GB" dirty="0" smtClean="0"/>
              <a:t>both control </a:t>
            </a:r>
            <a:r>
              <a:rPr lang="en-GB" dirty="0" smtClean="0"/>
              <a:t>plane </a:t>
            </a:r>
            <a:r>
              <a:rPr lang="en-GB" dirty="0" smtClean="0"/>
              <a:t>aspects user </a:t>
            </a:r>
            <a:r>
              <a:rPr lang="en-GB" dirty="0" smtClean="0"/>
              <a:t>plane </a:t>
            </a:r>
            <a:r>
              <a:rPr lang="en-GB" dirty="0" smtClean="0"/>
              <a:t>aspects</a:t>
            </a:r>
            <a:endParaRPr lang="en-GB" dirty="0"/>
          </a:p>
          <a:p>
            <a:pPr lvl="1"/>
            <a:r>
              <a:rPr lang="en-GB" dirty="0" smtClean="0"/>
              <a:t>NOTE: UE receiver behaviour to enable NW implementation to use DL </a:t>
            </a:r>
            <a:r>
              <a:rPr lang="en-GB" dirty="0"/>
              <a:t>packet duplication </a:t>
            </a:r>
            <a:r>
              <a:rPr lang="en-GB" dirty="0" smtClean="0"/>
              <a:t>is required for December 2017.</a:t>
            </a:r>
            <a:endParaRPr lang="en-GB" dirty="0"/>
          </a:p>
          <a:p>
            <a:r>
              <a:rPr lang="en-GB" dirty="0" smtClean="0"/>
              <a:t>UL </a:t>
            </a:r>
            <a:r>
              <a:rPr lang="en-GB" dirty="0"/>
              <a:t>Split SRB for </a:t>
            </a:r>
            <a:r>
              <a:rPr lang="en-GB" dirty="0" smtClean="0"/>
              <a:t>MR-DC</a:t>
            </a:r>
          </a:p>
          <a:p>
            <a:pPr lvl="1"/>
            <a:r>
              <a:rPr lang="en-GB" dirty="0"/>
              <a:t>Includes control plane </a:t>
            </a:r>
            <a:r>
              <a:rPr lang="en-GB" dirty="0" smtClean="0"/>
              <a:t>aspects and user plane aspects</a:t>
            </a:r>
            <a:endParaRPr lang="en-GB" dirty="0"/>
          </a:p>
          <a:p>
            <a:r>
              <a:rPr lang="en-GB" dirty="0" smtClean="0"/>
              <a:t>SDAP </a:t>
            </a:r>
            <a:r>
              <a:rPr lang="en-GB" dirty="0" smtClean="0"/>
              <a:t>layer (will still be progressed in UP session)</a:t>
            </a:r>
          </a:p>
          <a:p>
            <a:r>
              <a:rPr lang="en-GB" dirty="0" smtClean="0"/>
              <a:t>RACH differentiation: Can be discussed in RAN2#99bis but depending on outcome of that discussion it may be deprioritised for RAN2#100.</a:t>
            </a:r>
          </a:p>
          <a:p>
            <a:r>
              <a:rPr lang="en-GB" dirty="0" smtClean="0"/>
              <a:t>Comeback </a:t>
            </a:r>
            <a:r>
              <a:rPr lang="en-GB" dirty="0"/>
              <a:t>to discuss jointly with RAN1: MAC layer support for multiple numerologies within one carrier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73933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connected to </a:t>
            </a:r>
            <a:r>
              <a:rPr lang="en-GB" dirty="0" smtClean="0"/>
              <a:t>5GC in Q4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Conclusion: Will be scheduled on Thursday in main session. May be squeezed in time if needed in order to complete the December deliverables.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91028952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99475</TotalTime>
  <Words>369</Words>
  <Application>Microsoft Office PowerPoint</Application>
  <PresentationFormat>On-screen Show (4:3)</PresentationFormat>
  <Paragraphs>26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3gpp</vt:lpstr>
      <vt:lpstr>  </vt:lpstr>
      <vt:lpstr>Background</vt:lpstr>
      <vt:lpstr>RAN2 NR prioritisation in Q4 2017</vt:lpstr>
      <vt:lpstr>Items not in December 2017 specifications (hence deprioritised)</vt:lpstr>
      <vt:lpstr>LTE connected to 5GC in Q4 2017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</cp:keywords>
  <cp:lastModifiedBy>Intel-4439</cp:lastModifiedBy>
  <cp:revision>4713</cp:revision>
  <dcterms:created xsi:type="dcterms:W3CDTF">2009-11-27T05:15:11Z</dcterms:created>
  <dcterms:modified xsi:type="dcterms:W3CDTF">2017-09-11T12:26:31Z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