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55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1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76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9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5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5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831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81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81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68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9B2C0-F56E-45FD-B1F8-68D14507FED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3222A-7E10-4F6D-A2F2-65BFDADA5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6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338946"/>
            <a:ext cx="9144000" cy="1537595"/>
          </a:xfrm>
        </p:spPr>
        <p:txBody>
          <a:bodyPr>
            <a:noAutofit/>
          </a:bodyPr>
          <a:lstStyle/>
          <a:p>
            <a:r>
              <a:rPr lang="en-US" sz="4000" dirty="0" smtClean="0"/>
              <a:t>NR support of full utilization of resources for DL in unpaired spectrum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6546"/>
            <a:ext cx="9144000" cy="531254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Etisalat</a:t>
            </a:r>
            <a:endParaRPr lang="en-US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39246" y="188957"/>
            <a:ext cx="5240488" cy="10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78" tIns="54439" rIns="108878" bIns="54439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1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21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</a:t>
            </a:r>
            <a:endParaRPr lang="en-US" altLang="ja-JP" sz="21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Sapporo, Japan, September 11 - 14, </a:t>
            </a:r>
            <a:r>
              <a:rPr lang="en-GB" altLang="zh-CN" sz="21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  <a:endParaRPr lang="de-DE" altLang="ja-JP" sz="21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1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21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9.2.1</a:t>
            </a:r>
            <a:endParaRPr lang="ja-JP" altLang="en-US" sz="21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9959393" y="188957"/>
            <a:ext cx="1864564" cy="47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78" tIns="54439" rIns="108878" bIns="54439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RP-171869 </a:t>
            </a:r>
            <a:endParaRPr lang="ja-JP" altLang="en-US" sz="24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763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 REL-13, </a:t>
            </a:r>
            <a:r>
              <a:rPr lang="en-GB" dirty="0"/>
              <a:t>RAN </a:t>
            </a:r>
            <a:r>
              <a:rPr lang="en-GB" dirty="0" smtClean="0"/>
              <a:t>conducted a study </a:t>
            </a:r>
            <a:r>
              <a:rPr lang="en-GB" dirty="0"/>
              <a:t>on possible additional configuration for LTE </a:t>
            </a:r>
            <a:r>
              <a:rPr lang="en-GB" dirty="0" smtClean="0"/>
              <a:t>TDD</a:t>
            </a:r>
          </a:p>
          <a:p>
            <a:r>
              <a:rPr lang="en-GB" dirty="0" smtClean="0"/>
              <a:t>At RAN#69, the study was completed with the approval of </a:t>
            </a:r>
            <a:r>
              <a:rPr lang="en-GB" dirty="0"/>
              <a:t>TR 36.825 </a:t>
            </a:r>
            <a:r>
              <a:rPr lang="en-GB" dirty="0" smtClean="0"/>
              <a:t>v13.0.0</a:t>
            </a:r>
          </a:p>
          <a:p>
            <a:r>
              <a:rPr lang="en-GB" dirty="0" smtClean="0"/>
              <a:t>At RAN#70, RAN endorsed </a:t>
            </a:r>
            <a:r>
              <a:rPr lang="en-US" dirty="0" smtClean="0"/>
              <a:t>RP-152261 with the conclusions:</a:t>
            </a:r>
          </a:p>
          <a:p>
            <a:pPr lvl="1"/>
            <a:r>
              <a:rPr lang="en-US" i="1" dirty="0" smtClean="0">
                <a:solidFill>
                  <a:srgbClr val="0070C0"/>
                </a:solidFill>
              </a:rPr>
              <a:t>Downlink-only TDD configuration can be introduced to the new 5G RAT in phase-1 (Rel-15) in a band agnostic manner</a:t>
            </a:r>
          </a:p>
          <a:p>
            <a:pPr lvl="2"/>
            <a:r>
              <a:rPr lang="en-US" i="1" dirty="0" smtClean="0">
                <a:solidFill>
                  <a:srgbClr val="0070C0"/>
                </a:solidFill>
              </a:rPr>
              <a:t>Applicable to both new and existing bands</a:t>
            </a:r>
          </a:p>
          <a:p>
            <a:pPr lvl="1"/>
            <a:r>
              <a:rPr lang="en-US" i="1" dirty="0" smtClean="0"/>
              <a:t>No consensus to introduce new TDD configurations to LTE</a:t>
            </a:r>
          </a:p>
          <a:p>
            <a:pPr lvl="2"/>
            <a:r>
              <a:rPr lang="en-US" i="1" dirty="0" smtClean="0"/>
              <a:t>No further conclusion was achieved on this matter at this stage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9213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proposal endorsed in RP-152261 should be enforced in the first version of NR in Rel-15.</a:t>
            </a:r>
          </a:p>
          <a:p>
            <a:r>
              <a:rPr lang="en-US" dirty="0" smtClean="0"/>
              <a:t>Although it should be the common understanding that Rel-15 NR design will support </a:t>
            </a:r>
            <a:r>
              <a:rPr lang="en-US" dirty="0"/>
              <a:t>full utilization of resources for DL in unpaired spectrum</a:t>
            </a:r>
            <a:r>
              <a:rPr lang="en-US" dirty="0" smtClean="0"/>
              <a:t>, there is no corresponding objective in the NR WID. </a:t>
            </a:r>
          </a:p>
        </p:txBody>
      </p:sp>
    </p:spTree>
    <p:extLst>
      <p:ext uri="{BB962C8B-B14F-4D97-AF65-F5344CB8AC3E}">
        <p14:creationId xmlns:p14="http://schemas.microsoft.com/office/powerpoint/2010/main" val="228109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the following objective to the Rel-15 NR WID:</a:t>
            </a:r>
          </a:p>
          <a:p>
            <a:pPr lvl="1"/>
            <a:r>
              <a:rPr lang="en-US" dirty="0" smtClean="0"/>
              <a:t>“specify support for NR dynamic DL/UL resource allocation for unpaired spectrum including full utilization of resources for DL”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52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204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Arial</vt:lpstr>
      <vt:lpstr>Calibri</vt:lpstr>
      <vt:lpstr>Calibri Light</vt:lpstr>
      <vt:lpstr>Office Theme</vt:lpstr>
      <vt:lpstr>NR support of full utilization of resources for DL in unpaired spectrum</vt:lpstr>
      <vt:lpstr>Background</vt:lpstr>
      <vt:lpstr>Discussion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support of dynamic DL/UL resource allocation for unpaired spectrum including full utilization of resources for DL</dc:title>
  <dc:creator>David mazzarese</dc:creator>
  <cp:lastModifiedBy>David mazzarese</cp:lastModifiedBy>
  <cp:revision>13</cp:revision>
  <dcterms:created xsi:type="dcterms:W3CDTF">2017-08-31T23:46:31Z</dcterms:created>
  <dcterms:modified xsi:type="dcterms:W3CDTF">2017-09-04T08:16:30Z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1504501344</vt:lpwstr>
  </property>
</Properties>
</file>