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468" autoAdjust="0"/>
  </p:normalViewPr>
  <p:slideViewPr>
    <p:cSldViewPr snapToGrid="0" snapToObjects="1">
      <p:cViewPr varScale="1">
        <p:scale>
          <a:sx n="90" d="100"/>
          <a:sy n="90" d="100"/>
        </p:scale>
        <p:origin x="-1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3844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7699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4949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7301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5769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801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0470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8356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7657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7931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164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CD1C6-6CCF-5943-8463-046E18075759}" type="datetimeFigureOut">
              <a:rPr kumimoji="1" lang="ja-JP" altLang="en-US" smtClean="0"/>
              <a:t>17/06/06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AED4C-E9A7-EB48-B700-172D2F010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0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 on postponing RAN1 work for NR SIs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SoftBank</a:t>
            </a:r>
            <a:r>
              <a:rPr lang="en-US" altLang="ja-JP" dirty="0"/>
              <a:t>, </a:t>
            </a:r>
            <a:r>
              <a:rPr lang="en-US" altLang="ja-JP" dirty="0" smtClean="0"/>
              <a:t>Deutsche Telekom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341206" y="405487"/>
            <a:ext cx="87198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3GPP TSG RAN Meeting #76										</a:t>
            </a:r>
            <a:r>
              <a:rPr lang="en-US" altLang="ja-JP" dirty="0" smtClean="0"/>
              <a:t>	RP</a:t>
            </a:r>
            <a:r>
              <a:rPr lang="en-US" altLang="ja-JP" dirty="0" smtClean="0"/>
              <a:t>-</a:t>
            </a:r>
            <a:r>
              <a:rPr lang="en-US" altLang="ja-JP" dirty="0" smtClean="0"/>
              <a:t>171422</a:t>
            </a:r>
            <a:endParaRPr lang="en-US" altLang="ja-JP" dirty="0" smtClean="0"/>
          </a:p>
          <a:p>
            <a:r>
              <a:rPr lang="en-US" altLang="ja-JP" dirty="0" smtClean="0"/>
              <a:t>West Palm Beach, USA, 5-8 June 2017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22656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RAN1 </a:t>
            </a:r>
            <a:r>
              <a:rPr lang="en-US" altLang="ja-JP" dirty="0"/>
              <a:t>work for NR </a:t>
            </a:r>
            <a:r>
              <a:rPr lang="en-US" altLang="ja-JP" dirty="0" smtClean="0"/>
              <a:t>SIs is put on hold until September 2017</a:t>
            </a:r>
          </a:p>
          <a:p>
            <a:pPr lvl="1"/>
            <a:r>
              <a:rPr lang="en-US" altLang="ja-JP" dirty="0" smtClean="0"/>
              <a:t>The scope, completion date and the total number of TUs for these SIs are not changed by this proposal.</a:t>
            </a:r>
          </a:p>
          <a:p>
            <a:pPr lvl="1"/>
            <a:r>
              <a:rPr lang="en-US" altLang="ja-JP" dirty="0" smtClean="0"/>
              <a:t>This proposal has no impact for RAN2 and RAN4 work</a:t>
            </a:r>
          </a:p>
          <a:p>
            <a:pPr lvl="1"/>
            <a:r>
              <a:rPr lang="en-US" altLang="ja-JP" dirty="0" smtClean="0"/>
              <a:t>RAN3 led SIs  are separately discussed taking into account RAN3 workload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No change to RAN plenary work on Non-terrestrial SI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[No change to RAN plenary work </a:t>
            </a:r>
            <a:r>
              <a:rPr lang="en-US" altLang="ja-JP" smtClean="0">
                <a:solidFill>
                  <a:srgbClr val="FF0000"/>
                </a:solidFill>
              </a:rPr>
              <a:t>on V2X </a:t>
            </a:r>
            <a:r>
              <a:rPr lang="en-US" altLang="ja-JP" dirty="0" smtClean="0">
                <a:solidFill>
                  <a:srgbClr val="FF0000"/>
                </a:solidFill>
              </a:rPr>
              <a:t>SI, but email discussion in RAN1 is put on hold]</a:t>
            </a:r>
          </a:p>
          <a:p>
            <a:endParaRPr lang="en-US" altLang="ja-JP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005144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</TotalTime>
  <Words>106</Words>
  <Application>Microsoft Macintosh PowerPoint</Application>
  <PresentationFormat>画面に合わせる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ホワイト</vt:lpstr>
      <vt:lpstr>Way forward on postponing RAN1 work for NR SIs</vt:lpstr>
      <vt:lpstr>Proposals</vt:lpstr>
    </vt:vector>
  </TitlesOfParts>
  <Company>SoftBank Mobile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postponing RAN1 work for NR SIs</dc:title>
  <dc:creator>AKIMOTO Yosuke</dc:creator>
  <cp:lastModifiedBy>AKIMOTO Yosuke</cp:lastModifiedBy>
  <cp:revision>17</cp:revision>
  <dcterms:created xsi:type="dcterms:W3CDTF">2017-06-05T18:57:36Z</dcterms:created>
  <dcterms:modified xsi:type="dcterms:W3CDTF">2017-06-06T18:31:28Z</dcterms:modified>
</cp:coreProperties>
</file>