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5"/>
  </p:notesMasterIdLst>
  <p:sldIdLst>
    <p:sldId id="533" r:id="rId2"/>
    <p:sldId id="665" r:id="rId3"/>
    <p:sldId id="709" r:id="rId4"/>
    <p:sldId id="712" r:id="rId5"/>
    <p:sldId id="713" r:id="rId6"/>
    <p:sldId id="708" r:id="rId7"/>
    <p:sldId id="715" r:id="rId8"/>
    <p:sldId id="710" r:id="rId9"/>
    <p:sldId id="714" r:id="rId10"/>
    <p:sldId id="716" r:id="rId11"/>
    <p:sldId id="711" r:id="rId12"/>
    <p:sldId id="718" r:id="rId13"/>
    <p:sldId id="717" r:id="rId14"/>
  </p:sldIdLst>
  <p:sldSz cx="9144000" cy="6858000" type="screen4x3"/>
  <p:notesSz cx="6797675" cy="9928225"/>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572">
          <p15:clr>
            <a:srgbClr val="A4A3A4"/>
          </p15:clr>
        </p15:guide>
        <p15:guide id="2" pos="5759">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ra Walker" initials="CW"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8329"/>
    <a:srgbClr val="699419"/>
    <a:srgbClr val="00FF00"/>
    <a:srgbClr val="00CC99"/>
    <a:srgbClr val="00CC66"/>
    <a:srgbClr val="000000"/>
    <a:srgbClr val="FFA3A3"/>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9" autoAdjust="0"/>
    <p:restoredTop sz="92288" autoAdjust="0"/>
  </p:normalViewPr>
  <p:slideViewPr>
    <p:cSldViewPr>
      <p:cViewPr varScale="1">
        <p:scale>
          <a:sx n="125" d="100"/>
          <a:sy n="125" d="100"/>
        </p:scale>
        <p:origin x="1258" y="77"/>
      </p:cViewPr>
      <p:guideLst>
        <p:guide orient="horz" pos="572"/>
        <p:guide pos="5759"/>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4140" y="-66"/>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60" cy="496411"/>
          </a:xfrm>
          <a:prstGeom prst="rect">
            <a:avLst/>
          </a:prstGeom>
        </p:spPr>
        <p:txBody>
          <a:bodyPr vert="horz" lIns="92108" tIns="46054" rIns="92108" bIns="46054" rtlCol="0"/>
          <a:lstStyle>
            <a:lvl1pPr algn="l">
              <a:defRPr sz="1200"/>
            </a:lvl1pPr>
          </a:lstStyle>
          <a:p>
            <a:pPr>
              <a:defRPr/>
            </a:pPr>
            <a:endParaRPr lang="de-CH"/>
          </a:p>
        </p:txBody>
      </p:sp>
      <p:sp>
        <p:nvSpPr>
          <p:cNvPr id="3" name="Datumsplatzhalter 2"/>
          <p:cNvSpPr>
            <a:spLocks noGrp="1"/>
          </p:cNvSpPr>
          <p:nvPr>
            <p:ph type="dt" idx="1"/>
          </p:nvPr>
        </p:nvSpPr>
        <p:spPr>
          <a:xfrm>
            <a:off x="3850442" y="0"/>
            <a:ext cx="2945660" cy="496411"/>
          </a:xfrm>
          <a:prstGeom prst="rect">
            <a:avLst/>
          </a:prstGeom>
        </p:spPr>
        <p:txBody>
          <a:bodyPr vert="horz" lIns="92108" tIns="46054" rIns="92108" bIns="46054" rtlCol="0"/>
          <a:lstStyle>
            <a:lvl1pPr algn="r">
              <a:defRPr sz="1200"/>
            </a:lvl1pPr>
          </a:lstStyle>
          <a:p>
            <a:pPr>
              <a:defRPr/>
            </a:pPr>
            <a:fld id="{24F5DFA2-70BB-4F5F-B089-006631623FFB}" type="datetimeFigureOut">
              <a:rPr lang="de-DE"/>
              <a:pPr>
                <a:defRPr/>
              </a:pPr>
              <a:t>24.03.2019</a:t>
            </a:fld>
            <a:endParaRPr lang="de-CH"/>
          </a:p>
        </p:txBody>
      </p:sp>
      <p:sp>
        <p:nvSpPr>
          <p:cNvPr id="4" name="Folienbildplatzhalt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2108" tIns="46054" rIns="92108" bIns="46054" rtlCol="0" anchor="ctr"/>
          <a:lstStyle/>
          <a:p>
            <a:pPr lvl="0"/>
            <a:endParaRPr lang="de-CH" noProof="0"/>
          </a:p>
        </p:txBody>
      </p:sp>
      <p:sp>
        <p:nvSpPr>
          <p:cNvPr id="5" name="Notizenplatzhalter 4"/>
          <p:cNvSpPr>
            <a:spLocks noGrp="1"/>
          </p:cNvSpPr>
          <p:nvPr>
            <p:ph type="body" sz="quarter" idx="3"/>
          </p:nvPr>
        </p:nvSpPr>
        <p:spPr>
          <a:xfrm>
            <a:off x="679768" y="4715908"/>
            <a:ext cx="5438140" cy="4467701"/>
          </a:xfrm>
          <a:prstGeom prst="rect">
            <a:avLst/>
          </a:prstGeom>
        </p:spPr>
        <p:txBody>
          <a:bodyPr vert="horz" lIns="92108" tIns="46054" rIns="92108" bIns="46054" rtlCol="0">
            <a:normAutofit/>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de-CH" noProof="0"/>
          </a:p>
        </p:txBody>
      </p:sp>
      <p:sp>
        <p:nvSpPr>
          <p:cNvPr id="6" name="Fußzeilenplatzhalter 5"/>
          <p:cNvSpPr>
            <a:spLocks noGrp="1"/>
          </p:cNvSpPr>
          <p:nvPr>
            <p:ph type="ftr" sz="quarter" idx="4"/>
          </p:nvPr>
        </p:nvSpPr>
        <p:spPr>
          <a:xfrm>
            <a:off x="0" y="9430091"/>
            <a:ext cx="2945660" cy="496411"/>
          </a:xfrm>
          <a:prstGeom prst="rect">
            <a:avLst/>
          </a:prstGeom>
        </p:spPr>
        <p:txBody>
          <a:bodyPr vert="horz" lIns="92108" tIns="46054" rIns="92108" bIns="46054" rtlCol="0" anchor="b"/>
          <a:lstStyle>
            <a:lvl1pPr algn="l">
              <a:defRPr sz="1200"/>
            </a:lvl1pPr>
          </a:lstStyle>
          <a:p>
            <a:pPr>
              <a:defRPr/>
            </a:pPr>
            <a:endParaRPr lang="de-CH"/>
          </a:p>
        </p:txBody>
      </p:sp>
      <p:sp>
        <p:nvSpPr>
          <p:cNvPr id="7" name="Foliennummernplatzhalter 6"/>
          <p:cNvSpPr>
            <a:spLocks noGrp="1"/>
          </p:cNvSpPr>
          <p:nvPr>
            <p:ph type="sldNum" sz="quarter" idx="5"/>
          </p:nvPr>
        </p:nvSpPr>
        <p:spPr>
          <a:xfrm>
            <a:off x="3850442" y="9430091"/>
            <a:ext cx="2945660" cy="496411"/>
          </a:xfrm>
          <a:prstGeom prst="rect">
            <a:avLst/>
          </a:prstGeom>
        </p:spPr>
        <p:txBody>
          <a:bodyPr vert="horz" lIns="92108" tIns="46054" rIns="92108" bIns="46054" rtlCol="0" anchor="b"/>
          <a:lstStyle>
            <a:lvl1pPr algn="r">
              <a:defRPr sz="1200"/>
            </a:lvl1pPr>
          </a:lstStyle>
          <a:p>
            <a:pPr>
              <a:defRPr/>
            </a:pPr>
            <a:fld id="{60A58C19-B47E-4ADE-BF75-7C1D948D4CE6}" type="slidenum">
              <a:rPr lang="de-CH"/>
              <a:pPr>
                <a:defRPr/>
              </a:pPr>
              <a:t>‹Nr.›</a:t>
            </a:fld>
            <a:endParaRPr lang="de-CH"/>
          </a:p>
        </p:txBody>
      </p:sp>
    </p:spTree>
    <p:extLst>
      <p:ext uri="{BB962C8B-B14F-4D97-AF65-F5344CB8AC3E}">
        <p14:creationId xmlns:p14="http://schemas.microsoft.com/office/powerpoint/2010/main" val="26160112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
        <p:nvSpPr>
          <p:cNvPr id="12292"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8374" indent="-287836" eaLnBrk="0" hangingPunct="0">
              <a:defRPr>
                <a:solidFill>
                  <a:schemeClr val="tx1"/>
                </a:solidFill>
                <a:latin typeface="Arial" pitchFamily="34" charset="0"/>
              </a:defRPr>
            </a:lvl2pPr>
            <a:lvl3pPr marL="1151344" indent="-230269" eaLnBrk="0" hangingPunct="0">
              <a:defRPr>
                <a:solidFill>
                  <a:schemeClr val="tx1"/>
                </a:solidFill>
                <a:latin typeface="Arial" pitchFamily="34" charset="0"/>
              </a:defRPr>
            </a:lvl3pPr>
            <a:lvl4pPr marL="1611881" indent="-230269" eaLnBrk="0" hangingPunct="0">
              <a:defRPr>
                <a:solidFill>
                  <a:schemeClr val="tx1"/>
                </a:solidFill>
                <a:latin typeface="Arial" pitchFamily="34" charset="0"/>
              </a:defRPr>
            </a:lvl4pPr>
            <a:lvl5pPr marL="2072419" indent="-230269" eaLnBrk="0" hangingPunct="0">
              <a:defRPr>
                <a:solidFill>
                  <a:schemeClr val="tx1"/>
                </a:solidFill>
                <a:latin typeface="Arial" pitchFamily="34" charset="0"/>
              </a:defRPr>
            </a:lvl5pPr>
            <a:lvl6pPr marL="2532957" indent="-230269" eaLnBrk="0" fontAlgn="base" hangingPunct="0">
              <a:spcBef>
                <a:spcPct val="0"/>
              </a:spcBef>
              <a:spcAft>
                <a:spcPct val="0"/>
              </a:spcAft>
              <a:defRPr>
                <a:solidFill>
                  <a:schemeClr val="tx1"/>
                </a:solidFill>
                <a:latin typeface="Arial" pitchFamily="34" charset="0"/>
              </a:defRPr>
            </a:lvl6pPr>
            <a:lvl7pPr marL="2993494" indent="-230269" eaLnBrk="0" fontAlgn="base" hangingPunct="0">
              <a:spcBef>
                <a:spcPct val="0"/>
              </a:spcBef>
              <a:spcAft>
                <a:spcPct val="0"/>
              </a:spcAft>
              <a:defRPr>
                <a:solidFill>
                  <a:schemeClr val="tx1"/>
                </a:solidFill>
                <a:latin typeface="Arial" pitchFamily="34" charset="0"/>
              </a:defRPr>
            </a:lvl7pPr>
            <a:lvl8pPr marL="3454032" indent="-230269" eaLnBrk="0" fontAlgn="base" hangingPunct="0">
              <a:spcBef>
                <a:spcPct val="0"/>
              </a:spcBef>
              <a:spcAft>
                <a:spcPct val="0"/>
              </a:spcAft>
              <a:defRPr>
                <a:solidFill>
                  <a:schemeClr val="tx1"/>
                </a:solidFill>
                <a:latin typeface="Arial" pitchFamily="34" charset="0"/>
              </a:defRPr>
            </a:lvl8pPr>
            <a:lvl9pPr marL="3914569" indent="-230269" eaLnBrk="0" fontAlgn="base" hangingPunct="0">
              <a:spcBef>
                <a:spcPct val="0"/>
              </a:spcBef>
              <a:spcAft>
                <a:spcPct val="0"/>
              </a:spcAft>
              <a:defRPr>
                <a:solidFill>
                  <a:schemeClr val="tx1"/>
                </a:solidFill>
                <a:latin typeface="Arial" pitchFamily="34" charset="0"/>
              </a:defRPr>
            </a:lvl9pPr>
          </a:lstStyle>
          <a:p>
            <a:pPr eaLnBrk="1" hangingPunct="1"/>
            <a:fld id="{E30B7708-7774-4AB2-93A0-06F9AE024BD4}" type="slidenum">
              <a:rPr lang="de-CH" smtClean="0"/>
              <a:pPr eaLnBrk="1" hangingPunct="1"/>
              <a:t>1</a:t>
            </a:fld>
            <a:endParaRPr lang="de-CH"/>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Folienbildplatzhalter 1"/>
          <p:cNvSpPr>
            <a:spLocks noGrp="1" noRot="1" noChangeAspect="1" noTextEdi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Lst>
        </p:spPr>
      </p:sp>
      <p:sp>
        <p:nvSpPr>
          <p:cNvPr id="10242" name="Notizenplatzhalter 2"/>
          <p:cNvSpPr>
            <a:spLocks noGrp="1"/>
          </p:cNvSpPr>
          <p:nvPr>
            <p:ph type="body" idx="1"/>
          </p:nvPr>
        </p:nvSpPr>
        <p:spPr bwMode="auto">
          <a:noFill/>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de-CH">
              <a:latin typeface="Calibri" charset="0"/>
              <a:ea typeface="MS PGothic" charset="0"/>
            </a:endParaRPr>
          </a:p>
        </p:txBody>
      </p:sp>
      <p:sp>
        <p:nvSpPr>
          <p:cNvPr id="10243" name="Foliennummernplatzhalt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MS PGothic" charset="0"/>
                <a:cs typeface="MS PGothic" charset="0"/>
              </a:defRPr>
            </a:lvl1pPr>
            <a:lvl2pPr marL="748448" indent="-287865" eaLnBrk="0" hangingPunct="0">
              <a:defRPr sz="2400">
                <a:solidFill>
                  <a:schemeClr val="tx1"/>
                </a:solidFill>
                <a:latin typeface="Arial" charset="0"/>
                <a:ea typeface="MS PGothic" charset="0"/>
                <a:cs typeface="MS PGothic" charset="0"/>
              </a:defRPr>
            </a:lvl2pPr>
            <a:lvl3pPr marL="1151458" indent="-230292" eaLnBrk="0" hangingPunct="0">
              <a:defRPr sz="2400">
                <a:solidFill>
                  <a:schemeClr val="tx1"/>
                </a:solidFill>
                <a:latin typeface="Arial" charset="0"/>
                <a:ea typeface="MS PGothic" charset="0"/>
                <a:cs typeface="MS PGothic" charset="0"/>
              </a:defRPr>
            </a:lvl3pPr>
            <a:lvl4pPr marL="1612041" indent="-230292" eaLnBrk="0" hangingPunct="0">
              <a:defRPr sz="2400">
                <a:solidFill>
                  <a:schemeClr val="tx1"/>
                </a:solidFill>
                <a:latin typeface="Arial" charset="0"/>
                <a:ea typeface="MS PGothic" charset="0"/>
                <a:cs typeface="MS PGothic" charset="0"/>
              </a:defRPr>
            </a:lvl4pPr>
            <a:lvl5pPr marL="2072625" indent="-230292" eaLnBrk="0" hangingPunct="0">
              <a:defRPr sz="2400">
                <a:solidFill>
                  <a:schemeClr val="tx1"/>
                </a:solidFill>
                <a:latin typeface="Arial" charset="0"/>
                <a:ea typeface="MS PGothic" charset="0"/>
                <a:cs typeface="MS PGothic" charset="0"/>
              </a:defRPr>
            </a:lvl5pPr>
            <a:lvl6pPr marL="2533208" indent="-230292" eaLnBrk="0" fontAlgn="base" hangingPunct="0">
              <a:spcBef>
                <a:spcPct val="0"/>
              </a:spcBef>
              <a:spcAft>
                <a:spcPct val="0"/>
              </a:spcAft>
              <a:defRPr sz="2400">
                <a:solidFill>
                  <a:schemeClr val="tx1"/>
                </a:solidFill>
                <a:latin typeface="Arial" charset="0"/>
                <a:ea typeface="MS PGothic" charset="0"/>
                <a:cs typeface="MS PGothic" charset="0"/>
              </a:defRPr>
            </a:lvl6pPr>
            <a:lvl7pPr marL="2993791" indent="-230292" eaLnBrk="0" fontAlgn="base" hangingPunct="0">
              <a:spcBef>
                <a:spcPct val="0"/>
              </a:spcBef>
              <a:spcAft>
                <a:spcPct val="0"/>
              </a:spcAft>
              <a:defRPr sz="2400">
                <a:solidFill>
                  <a:schemeClr val="tx1"/>
                </a:solidFill>
                <a:latin typeface="Arial" charset="0"/>
                <a:ea typeface="MS PGothic" charset="0"/>
                <a:cs typeface="MS PGothic" charset="0"/>
              </a:defRPr>
            </a:lvl7pPr>
            <a:lvl8pPr marL="3454375" indent="-230292" eaLnBrk="0" fontAlgn="base" hangingPunct="0">
              <a:spcBef>
                <a:spcPct val="0"/>
              </a:spcBef>
              <a:spcAft>
                <a:spcPct val="0"/>
              </a:spcAft>
              <a:defRPr sz="2400">
                <a:solidFill>
                  <a:schemeClr val="tx1"/>
                </a:solidFill>
                <a:latin typeface="Arial" charset="0"/>
                <a:ea typeface="MS PGothic" charset="0"/>
                <a:cs typeface="MS PGothic" charset="0"/>
              </a:defRPr>
            </a:lvl8pPr>
            <a:lvl9pPr marL="3914958" indent="-230292"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r" defTabSz="921167" rtl="0" eaLnBrk="1" fontAlgn="base" latinLnBrk="0" hangingPunct="1">
              <a:lnSpc>
                <a:spcPct val="100000"/>
              </a:lnSpc>
              <a:spcBef>
                <a:spcPct val="0"/>
              </a:spcBef>
              <a:spcAft>
                <a:spcPct val="0"/>
              </a:spcAft>
              <a:buClrTx/>
              <a:buSzTx/>
              <a:buFontTx/>
              <a:buNone/>
              <a:tabLst/>
              <a:defRPr/>
            </a:pPr>
            <a:fld id="{574B1870-AF57-CA49-8479-5DC117733A5D}" type="slidenum">
              <a:rPr kumimoji="0" lang="de-CH" sz="1200" b="0" i="0" u="none" strike="noStrike" kern="1200" cap="none" spc="0" normalizeH="0" baseline="0" noProof="0">
                <a:ln>
                  <a:noFill/>
                </a:ln>
                <a:solidFill>
                  <a:srgbClr val="000000"/>
                </a:solidFill>
                <a:effectLst/>
                <a:uLnTx/>
                <a:uFillTx/>
                <a:latin typeface="Arial" charset="0"/>
                <a:ea typeface="MS PGothic" charset="0"/>
              </a:rPr>
              <a:pPr marL="0" marR="0" lvl="0" indent="0" algn="r" defTabSz="921167" rtl="0" eaLnBrk="1" fontAlgn="base" latinLnBrk="0" hangingPunct="1">
                <a:lnSpc>
                  <a:spcPct val="100000"/>
                </a:lnSpc>
                <a:spcBef>
                  <a:spcPct val="0"/>
                </a:spcBef>
                <a:spcAft>
                  <a:spcPct val="0"/>
                </a:spcAft>
                <a:buClrTx/>
                <a:buSzTx/>
                <a:buFontTx/>
                <a:buNone/>
                <a:tabLst/>
                <a:defRPr/>
              </a:pPr>
              <a:t>3</a:t>
            </a:fld>
            <a:endParaRPr kumimoji="0" lang="de-CH" sz="1200" b="0" i="0" u="none" strike="noStrike" kern="1200" cap="none" spc="0" normalizeH="0" baseline="0" noProof="0">
              <a:ln>
                <a:noFill/>
              </a:ln>
              <a:solidFill>
                <a:srgbClr val="000000"/>
              </a:solidFill>
              <a:effectLst/>
              <a:uLnTx/>
              <a:uFillTx/>
              <a:latin typeface="Arial" charset="0"/>
              <a:ea typeface="MS PGothic" charset="0"/>
            </a:endParaRPr>
          </a:p>
        </p:txBody>
      </p:sp>
    </p:spTree>
    <p:extLst>
      <p:ext uri="{BB962C8B-B14F-4D97-AF65-F5344CB8AC3E}">
        <p14:creationId xmlns:p14="http://schemas.microsoft.com/office/powerpoint/2010/main" val="1823543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338"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altLang="de-DE"/>
          </a:p>
        </p:txBody>
      </p:sp>
      <p:sp>
        <p:nvSpPr>
          <p:cNvPr id="14339"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928B152-F05F-4F2A-8904-8824A9B9F7D3}" type="slidenum">
              <a:rPr kumimoji="0" lang="de-CH" altLang="de-DE" sz="1200" b="0" i="0" u="none" strike="noStrike" kern="1200" cap="none" spc="0" normalizeH="0" baseline="0" noProof="0">
                <a:ln>
                  <a:noFill/>
                </a:ln>
                <a:solidFill>
                  <a:prstClr val="black"/>
                </a:solidFill>
                <a:effectLst/>
                <a:uLnTx/>
                <a:uFillTx/>
                <a:latin typeface="Arial" pitchFamily="34" charset="0"/>
                <a:ea typeface="MS PGothic"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de-CH" altLang="de-DE" sz="1200" b="0" i="0" u="none" strike="noStrike" kern="1200" cap="none" spc="0" normalizeH="0" baseline="0" noProof="0">
              <a:ln>
                <a:noFill/>
              </a:ln>
              <a:solidFill>
                <a:prstClr val="black"/>
              </a:solidFill>
              <a:effectLst/>
              <a:uLnTx/>
              <a:uFillTx/>
              <a:latin typeface="Arial" pitchFamily="34" charset="0"/>
              <a:ea typeface="MS PGothic" pitchFamily="34" charset="-128"/>
              <a:cs typeface="+mn-cs"/>
            </a:endParaRPr>
          </a:p>
        </p:txBody>
      </p:sp>
    </p:spTree>
    <p:extLst>
      <p:ext uri="{BB962C8B-B14F-4D97-AF65-F5344CB8AC3E}">
        <p14:creationId xmlns:p14="http://schemas.microsoft.com/office/powerpoint/2010/main" val="4145954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olienbildplatzhalter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14340"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8374" indent="-287836" eaLnBrk="0" hangingPunct="0">
              <a:defRPr>
                <a:solidFill>
                  <a:schemeClr val="tx1"/>
                </a:solidFill>
                <a:latin typeface="Arial" pitchFamily="34" charset="0"/>
              </a:defRPr>
            </a:lvl2pPr>
            <a:lvl3pPr marL="1151344" indent="-230269" eaLnBrk="0" hangingPunct="0">
              <a:defRPr>
                <a:solidFill>
                  <a:schemeClr val="tx1"/>
                </a:solidFill>
                <a:latin typeface="Arial" pitchFamily="34" charset="0"/>
              </a:defRPr>
            </a:lvl3pPr>
            <a:lvl4pPr marL="1611881" indent="-230269" eaLnBrk="0" hangingPunct="0">
              <a:defRPr>
                <a:solidFill>
                  <a:schemeClr val="tx1"/>
                </a:solidFill>
                <a:latin typeface="Arial" pitchFamily="34" charset="0"/>
              </a:defRPr>
            </a:lvl4pPr>
            <a:lvl5pPr marL="2072419" indent="-230269" eaLnBrk="0" hangingPunct="0">
              <a:defRPr>
                <a:solidFill>
                  <a:schemeClr val="tx1"/>
                </a:solidFill>
                <a:latin typeface="Arial" pitchFamily="34" charset="0"/>
              </a:defRPr>
            </a:lvl5pPr>
            <a:lvl6pPr marL="2532957" indent="-230269" eaLnBrk="0" fontAlgn="base" hangingPunct="0">
              <a:spcBef>
                <a:spcPct val="0"/>
              </a:spcBef>
              <a:spcAft>
                <a:spcPct val="0"/>
              </a:spcAft>
              <a:defRPr>
                <a:solidFill>
                  <a:schemeClr val="tx1"/>
                </a:solidFill>
                <a:latin typeface="Arial" pitchFamily="34" charset="0"/>
              </a:defRPr>
            </a:lvl6pPr>
            <a:lvl7pPr marL="2993494" indent="-230269" eaLnBrk="0" fontAlgn="base" hangingPunct="0">
              <a:spcBef>
                <a:spcPct val="0"/>
              </a:spcBef>
              <a:spcAft>
                <a:spcPct val="0"/>
              </a:spcAft>
              <a:defRPr>
                <a:solidFill>
                  <a:schemeClr val="tx1"/>
                </a:solidFill>
                <a:latin typeface="Arial" pitchFamily="34" charset="0"/>
              </a:defRPr>
            </a:lvl7pPr>
            <a:lvl8pPr marL="3454032" indent="-230269" eaLnBrk="0" fontAlgn="base" hangingPunct="0">
              <a:spcBef>
                <a:spcPct val="0"/>
              </a:spcBef>
              <a:spcAft>
                <a:spcPct val="0"/>
              </a:spcAft>
              <a:defRPr>
                <a:solidFill>
                  <a:schemeClr val="tx1"/>
                </a:solidFill>
                <a:latin typeface="Arial" pitchFamily="34" charset="0"/>
              </a:defRPr>
            </a:lvl8pPr>
            <a:lvl9pPr marL="3914569" indent="-230269" eaLnBrk="0" fontAlgn="base" hangingPunct="0">
              <a:spcBef>
                <a:spcPct val="0"/>
              </a:spcBef>
              <a:spcAft>
                <a:spcPct val="0"/>
              </a:spcAft>
              <a:defRPr>
                <a:solidFill>
                  <a:schemeClr val="tx1"/>
                </a:solidFill>
                <a:latin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836C69D-A21B-4FA3-A179-C96A3FD29EC9}" type="slidenum">
              <a:rPr kumimoji="0" lang="de-CH" sz="1200" b="0" i="0" u="none" strike="noStrike" kern="1200" cap="none" spc="0" normalizeH="0" baseline="0" noProof="0" smtClean="0">
                <a:ln>
                  <a:noFill/>
                </a:ln>
                <a:solidFill>
                  <a:prstClr val="black"/>
                </a:solidFill>
                <a:effectLst/>
                <a:uLnTx/>
                <a:uFillTx/>
                <a:latin typeface="Arial" pitchFamily="34" charset="0"/>
                <a:ea typeface="MS PGothic"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de-CH" sz="1200" b="0" i="0" u="none" strike="noStrike" kern="1200" cap="none" spc="0" normalizeH="0" baseline="0" noProof="0">
              <a:ln>
                <a:noFill/>
              </a:ln>
              <a:solidFill>
                <a:prstClr val="black"/>
              </a:solidFill>
              <a:effectLst/>
              <a:uLnTx/>
              <a:uFillTx/>
              <a:latin typeface="Arial" pitchFamily="34" charset="0"/>
              <a:ea typeface="MS PGothic" pitchFamily="34" charset="-128"/>
              <a:cs typeface="+mn-cs"/>
            </a:endParaRPr>
          </a:p>
        </p:txBody>
      </p:sp>
    </p:spTree>
    <p:extLst>
      <p:ext uri="{BB962C8B-B14F-4D97-AF65-F5344CB8AC3E}">
        <p14:creationId xmlns:p14="http://schemas.microsoft.com/office/powerpoint/2010/main" val="19989540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4" name="Grafik 9" descr="ngmn_welle_k.jpg"/>
          <p:cNvPicPr>
            <a:picLocks noChangeAspect="1"/>
          </p:cNvPicPr>
          <p:nvPr userDrawn="1"/>
        </p:nvPicPr>
        <p:blipFill>
          <a:blip r:embed="rId2"/>
          <a:srcRect/>
          <a:stretch>
            <a:fillRect/>
          </a:stretch>
        </p:blipFill>
        <p:spPr bwMode="auto">
          <a:xfrm>
            <a:off x="0" y="2778125"/>
            <a:ext cx="7429500" cy="4079875"/>
          </a:xfrm>
          <a:prstGeom prst="rect">
            <a:avLst/>
          </a:prstGeom>
          <a:noFill/>
          <a:ln w="9525">
            <a:noFill/>
            <a:miter lim="800000"/>
            <a:headEnd/>
            <a:tailEnd/>
          </a:ln>
        </p:spPr>
      </p:pic>
      <p:sp>
        <p:nvSpPr>
          <p:cNvPr id="2" name="Titel 1"/>
          <p:cNvSpPr>
            <a:spLocks noGrp="1"/>
          </p:cNvSpPr>
          <p:nvPr>
            <p:ph type="title"/>
          </p:nvPr>
        </p:nvSpPr>
        <p:spPr>
          <a:xfrm>
            <a:off x="857224" y="1857366"/>
            <a:ext cx="7858180" cy="1285884"/>
          </a:xfrm>
        </p:spPr>
        <p:txBody>
          <a:bodyPr anchor="t"/>
          <a:lstStyle>
            <a:lvl1pPr>
              <a:defRPr sz="3200">
                <a:solidFill>
                  <a:srgbClr val="468329"/>
                </a:solidFill>
                <a:latin typeface="+mj-lt"/>
              </a:defRPr>
            </a:lvl1pPr>
          </a:lstStyle>
          <a:p>
            <a:r>
              <a:rPr lang="en-US" noProof="0"/>
              <a:t>Click to edit Master title style</a:t>
            </a:r>
            <a:endParaRPr lang="en-GB" noProof="0" dirty="0"/>
          </a:p>
        </p:txBody>
      </p:sp>
      <p:sp>
        <p:nvSpPr>
          <p:cNvPr id="7" name="Textplatzhalter 6"/>
          <p:cNvSpPr>
            <a:spLocks noGrp="1"/>
          </p:cNvSpPr>
          <p:nvPr>
            <p:ph type="body" sz="quarter" idx="13"/>
          </p:nvPr>
        </p:nvSpPr>
        <p:spPr>
          <a:xfrm>
            <a:off x="3848512" y="4143380"/>
            <a:ext cx="5072062" cy="2571768"/>
          </a:xfrm>
        </p:spPr>
        <p:txBody>
          <a:bodyPr/>
          <a:lstStyle>
            <a:lvl1pPr marL="0">
              <a:buNone/>
              <a:defRPr sz="2400">
                <a:latin typeface="+mj-lt"/>
              </a:defRPr>
            </a:lvl1pPr>
            <a:lvl2pPr>
              <a:buNone/>
              <a:defRPr/>
            </a:lvl2pPr>
            <a:lvl3pPr>
              <a:buNone/>
              <a:defRPr/>
            </a:lvl3pPr>
            <a:lvl4pPr>
              <a:buNone/>
              <a:defRPr/>
            </a:lvl4pPr>
            <a:lvl5pPr>
              <a:buNone/>
              <a:defRPr/>
            </a:lvl5pPr>
          </a:lstStyle>
          <a:p>
            <a:pPr lvl="0"/>
            <a:r>
              <a:rPr lang="en-US" noProof="0"/>
              <a:t>Click to edit Master text styles</a:t>
            </a:r>
          </a:p>
        </p:txBody>
      </p:sp>
      <p:sp>
        <p:nvSpPr>
          <p:cNvPr id="5" name="Foliennummernplatzhalter 4"/>
          <p:cNvSpPr>
            <a:spLocks noGrp="1"/>
          </p:cNvSpPr>
          <p:nvPr>
            <p:ph type="sldNum" sz="quarter" idx="14"/>
          </p:nvPr>
        </p:nvSpPr>
        <p:spPr/>
        <p:txBody>
          <a:bodyPr/>
          <a:lstStyle>
            <a:lvl1pPr>
              <a:defRPr sz="1000">
                <a:latin typeface="+mn-lt"/>
              </a:defRPr>
            </a:lvl1pPr>
          </a:lstStyle>
          <a:p>
            <a:pPr>
              <a:defRPr/>
            </a:pPr>
            <a:fld id="{BA0B1147-E6DA-445B-8C92-3A9042EC98B4}" type="slidenum">
              <a:rPr lang="en-GB" smtClean="0"/>
              <a:pPr>
                <a:defRPr/>
              </a:pPr>
              <a:t>‹Nr.›</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ndardfoli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a:t>Click to edit Master title style</a:t>
            </a:r>
            <a:endParaRPr lang="en-GB" noProof="0" dirty="0"/>
          </a:p>
        </p:txBody>
      </p:sp>
      <p:sp>
        <p:nvSpPr>
          <p:cNvPr id="6" name="Textplatzhalter 9"/>
          <p:cNvSpPr>
            <a:spLocks noGrp="1"/>
          </p:cNvSpPr>
          <p:nvPr>
            <p:ph type="body" sz="quarter" idx="15"/>
          </p:nvPr>
        </p:nvSpPr>
        <p:spPr>
          <a:xfrm>
            <a:off x="142844" y="1071561"/>
            <a:ext cx="7000924" cy="285751"/>
          </a:xfrm>
          <a:prstGeom prst="rect">
            <a:avLst/>
          </a:prstGeom>
        </p:spPr>
        <p:txBody>
          <a:bodyPr/>
          <a:lstStyle>
            <a:lvl1pPr marL="0" indent="0">
              <a:buNone/>
              <a:defRPr sz="1600" b="1">
                <a:solidFill>
                  <a:srgbClr val="468329"/>
                </a:solidFill>
              </a:defRPr>
            </a:lvl1pPr>
          </a:lstStyle>
          <a:p>
            <a:pPr lvl="0"/>
            <a:r>
              <a:rPr lang="en-US" noProof="0"/>
              <a:t>Click to edit Master text styles</a:t>
            </a:r>
          </a:p>
        </p:txBody>
      </p:sp>
      <p:sp>
        <p:nvSpPr>
          <p:cNvPr id="11" name="Textplatzhalter 10"/>
          <p:cNvSpPr>
            <a:spLocks noGrp="1"/>
          </p:cNvSpPr>
          <p:nvPr>
            <p:ph type="body" sz="quarter" idx="20"/>
          </p:nvPr>
        </p:nvSpPr>
        <p:spPr>
          <a:xfrm>
            <a:off x="785813" y="1785932"/>
            <a:ext cx="7929562" cy="4643471"/>
          </a:xfrm>
        </p:spPr>
        <p:txBody>
          <a:bodyPr/>
          <a:lstStyle>
            <a:lvl1pPr>
              <a:buClr>
                <a:srgbClr val="468329"/>
              </a:buClr>
              <a:buFont typeface="Wingdings" pitchFamily="2" charset="2"/>
              <a:buChar char="§"/>
              <a:defRPr>
                <a:latin typeface="+mn-lt"/>
              </a:defRPr>
            </a:lvl1pPr>
            <a:lvl2pPr>
              <a:buClr>
                <a:srgbClr val="468329"/>
              </a:buClr>
              <a:defRPr>
                <a:latin typeface="+mn-lt"/>
              </a:defRPr>
            </a:lvl2pPr>
            <a:lvl3pPr>
              <a:buClr>
                <a:srgbClr val="699419"/>
              </a:buClr>
              <a:buNone/>
              <a:defRPr>
                <a:latin typeface="+mn-lt"/>
              </a:defRPr>
            </a:lvl3pPr>
            <a:lvl4pPr>
              <a:buClr>
                <a:srgbClr val="699419"/>
              </a:buClr>
              <a:defRPr>
                <a:latin typeface="+mn-lt"/>
              </a:defRPr>
            </a:lvl4pPr>
            <a:lvl5pPr>
              <a:buClr>
                <a:srgbClr val="699419"/>
              </a:buClr>
              <a:defRPr>
                <a:latin typeface="+mn-lt"/>
              </a:defRPr>
            </a:lvl5pPr>
          </a:lstStyle>
          <a:p>
            <a:pPr lvl="0"/>
            <a:r>
              <a:rPr lang="en-US" noProof="0"/>
              <a:t>Click to edit Master text styles</a:t>
            </a:r>
          </a:p>
          <a:p>
            <a:pPr lvl="1"/>
            <a:r>
              <a:rPr lang="en-US" noProof="0"/>
              <a:t>Second level</a:t>
            </a:r>
          </a:p>
        </p:txBody>
      </p:sp>
      <p:sp>
        <p:nvSpPr>
          <p:cNvPr id="5" name="Foliennummernplatzhalter 5"/>
          <p:cNvSpPr>
            <a:spLocks noGrp="1"/>
          </p:cNvSpPr>
          <p:nvPr>
            <p:ph type="sldNum" sz="quarter" idx="21"/>
          </p:nvPr>
        </p:nvSpPr>
        <p:spPr/>
        <p:txBody>
          <a:bodyPr/>
          <a:lstStyle>
            <a:lvl1pPr>
              <a:defRPr/>
            </a:lvl1pPr>
          </a:lstStyle>
          <a:p>
            <a:pPr>
              <a:defRPr/>
            </a:pPr>
            <a:fld id="{3F204D83-AD82-4169-AFFA-4D0DC0CB817D}" type="slidenum">
              <a:rPr lang="en-GB"/>
              <a:pPr>
                <a:defRPr/>
              </a:pPr>
              <a:t>‹Nr.›</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Grafik 8" descr="NGMN Logo groß.jpg"/>
          <p:cNvPicPr>
            <a:picLocks noChangeAspect="1"/>
          </p:cNvPicPr>
          <p:nvPr/>
        </p:nvPicPr>
        <p:blipFill>
          <a:blip r:embed="rId4"/>
          <a:stretch>
            <a:fillRect/>
          </a:stretch>
        </p:blipFill>
        <p:spPr>
          <a:xfrm>
            <a:off x="7215206" y="214289"/>
            <a:ext cx="1791086" cy="1011600"/>
          </a:xfrm>
          <a:prstGeom prst="rect">
            <a:avLst/>
          </a:prstGeom>
        </p:spPr>
      </p:pic>
      <p:sp>
        <p:nvSpPr>
          <p:cNvPr id="8" name="Rechteck 7"/>
          <p:cNvSpPr/>
          <p:nvPr/>
        </p:nvSpPr>
        <p:spPr>
          <a:xfrm>
            <a:off x="0" y="1527192"/>
            <a:ext cx="9144000" cy="984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p>
        </p:txBody>
      </p:sp>
      <p:sp>
        <p:nvSpPr>
          <p:cNvPr id="7" name="Rechteck 6"/>
          <p:cNvSpPr/>
          <p:nvPr/>
        </p:nvSpPr>
        <p:spPr>
          <a:xfrm>
            <a:off x="0" y="1428765"/>
            <a:ext cx="9144000" cy="96839"/>
          </a:xfrm>
          <a:prstGeom prst="rect">
            <a:avLst/>
          </a:prstGeom>
          <a:solidFill>
            <a:srgbClr val="4683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p>
        </p:txBody>
      </p:sp>
      <p:sp>
        <p:nvSpPr>
          <p:cNvPr id="6" name="Foliennummernplatzhalter 5"/>
          <p:cNvSpPr>
            <a:spLocks noGrp="1"/>
          </p:cNvSpPr>
          <p:nvPr>
            <p:ph type="sldNum" sz="quarter" idx="4"/>
          </p:nvPr>
        </p:nvSpPr>
        <p:spPr>
          <a:xfrm>
            <a:off x="6553200" y="6492876"/>
            <a:ext cx="2133600" cy="365125"/>
          </a:xfrm>
          <a:prstGeom prst="rect">
            <a:avLst/>
          </a:prstGeom>
        </p:spPr>
        <p:txBody>
          <a:bodyPr vert="horz" lIns="91440" tIns="45720" rIns="91440" bIns="45720" rtlCol="0" anchor="ctr"/>
          <a:lstStyle>
            <a:lvl1pPr algn="r" fontAlgn="auto">
              <a:spcBef>
                <a:spcPts val="0"/>
              </a:spcBef>
              <a:spcAft>
                <a:spcPts val="0"/>
              </a:spcAft>
              <a:defRPr sz="1000">
                <a:solidFill>
                  <a:schemeClr val="tx1">
                    <a:tint val="75000"/>
                  </a:schemeClr>
                </a:solidFill>
                <a:latin typeface="+mn-lt"/>
                <a:cs typeface="Arial" pitchFamily="34" charset="0"/>
              </a:defRPr>
            </a:lvl1pPr>
          </a:lstStyle>
          <a:p>
            <a:pPr>
              <a:defRPr/>
            </a:pPr>
            <a:fld id="{19A6171E-44F5-4B9F-94C1-6A6DEB14F583}" type="slidenum">
              <a:rPr lang="en-GB" smtClean="0"/>
              <a:pPr>
                <a:defRPr/>
              </a:pPr>
              <a:t>‹Nr.›</a:t>
            </a:fld>
            <a:endParaRPr lang="en-GB" dirty="0"/>
          </a:p>
        </p:txBody>
      </p:sp>
      <p:sp>
        <p:nvSpPr>
          <p:cNvPr id="1032" name="Titelplatzhalter 11"/>
          <p:cNvSpPr>
            <a:spLocks noGrp="1"/>
          </p:cNvSpPr>
          <p:nvPr>
            <p:ph type="title"/>
          </p:nvPr>
        </p:nvSpPr>
        <p:spPr bwMode="auto">
          <a:xfrm>
            <a:off x="142875" y="560405"/>
            <a:ext cx="6900863" cy="511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dirty="0" err="1"/>
              <a:t>Titelmasterformat</a:t>
            </a:r>
            <a:r>
              <a:rPr lang="en-GB" dirty="0"/>
              <a:t> </a:t>
            </a:r>
            <a:r>
              <a:rPr lang="en-GB" dirty="0" err="1"/>
              <a:t>durch</a:t>
            </a:r>
            <a:r>
              <a:rPr lang="en-GB" dirty="0"/>
              <a:t> </a:t>
            </a:r>
            <a:r>
              <a:rPr lang="en-GB" dirty="0" err="1"/>
              <a:t>Klicken</a:t>
            </a:r>
            <a:r>
              <a:rPr lang="en-GB" dirty="0"/>
              <a:t> </a:t>
            </a:r>
            <a:r>
              <a:rPr lang="en-GB" dirty="0" err="1"/>
              <a:t>bearbeiten</a:t>
            </a:r>
            <a:endParaRPr lang="en-GB" dirty="0"/>
          </a:p>
        </p:txBody>
      </p:sp>
      <p:sp>
        <p:nvSpPr>
          <p:cNvPr id="1033" name="Textplatzhalter 16"/>
          <p:cNvSpPr>
            <a:spLocks noGrp="1"/>
          </p:cNvSpPr>
          <p:nvPr>
            <p:ph type="body" idx="1"/>
          </p:nvPr>
        </p:nvSpPr>
        <p:spPr bwMode="auto">
          <a:xfrm>
            <a:off x="785813" y="1785939"/>
            <a:ext cx="7929562" cy="4643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err="1"/>
              <a:t>Textmasterformate</a:t>
            </a:r>
            <a:r>
              <a:rPr lang="en-GB" dirty="0"/>
              <a:t> </a:t>
            </a:r>
            <a:r>
              <a:rPr lang="en-GB" dirty="0" err="1"/>
              <a:t>durch</a:t>
            </a:r>
            <a:r>
              <a:rPr lang="en-GB" dirty="0"/>
              <a:t> </a:t>
            </a:r>
            <a:r>
              <a:rPr lang="en-GB" dirty="0" err="1"/>
              <a:t>Klicken</a:t>
            </a:r>
            <a:r>
              <a:rPr lang="en-GB" dirty="0"/>
              <a:t> </a:t>
            </a:r>
            <a:r>
              <a:rPr lang="en-GB" dirty="0" err="1"/>
              <a:t>bearbeiten</a:t>
            </a:r>
            <a:endParaRPr lang="en-GB" dirty="0"/>
          </a:p>
          <a:p>
            <a:pPr lvl="1"/>
            <a:r>
              <a:rPr lang="en-GB" dirty="0" err="1"/>
              <a:t>Zweite</a:t>
            </a:r>
            <a:r>
              <a:rPr lang="en-GB" dirty="0"/>
              <a:t> </a:t>
            </a:r>
            <a:r>
              <a:rPr lang="en-GB" dirty="0" err="1"/>
              <a:t>Ebene</a:t>
            </a:r>
            <a:endParaRPr lang="en-GB" dirty="0"/>
          </a:p>
          <a:p>
            <a:pPr lvl="2"/>
            <a:r>
              <a:rPr lang="en-GB" dirty="0" err="1"/>
              <a:t>Dritte</a:t>
            </a:r>
            <a:r>
              <a:rPr lang="en-GB" dirty="0"/>
              <a:t> </a:t>
            </a:r>
            <a:r>
              <a:rPr lang="en-GB" dirty="0" err="1"/>
              <a:t>Ebene</a:t>
            </a:r>
            <a:endParaRPr lang="en-GB" dirty="0"/>
          </a:p>
          <a:p>
            <a:pPr lvl="3"/>
            <a:r>
              <a:rPr lang="en-GB" dirty="0" err="1"/>
              <a:t>Vierte</a:t>
            </a:r>
            <a:r>
              <a:rPr lang="en-GB" dirty="0"/>
              <a:t> </a:t>
            </a:r>
            <a:r>
              <a:rPr lang="en-GB" dirty="0" err="1"/>
              <a:t>Ebene</a:t>
            </a:r>
            <a:endParaRPr lang="en-GB" dirty="0"/>
          </a:p>
          <a:p>
            <a:pPr lvl="4"/>
            <a:r>
              <a:rPr lang="en-GB" dirty="0" err="1"/>
              <a:t>Fünfte</a:t>
            </a:r>
            <a:r>
              <a:rPr lang="en-GB" dirty="0"/>
              <a:t> </a:t>
            </a:r>
            <a:r>
              <a:rPr lang="en-GB" dirty="0" err="1"/>
              <a:t>Ebene</a:t>
            </a:r>
            <a:endParaRPr lang="en-GB" dirty="0"/>
          </a:p>
        </p:txBody>
      </p:sp>
    </p:spTree>
  </p:cSld>
  <p:clrMap bg1="lt1" tx1="dk1" bg2="lt2" tx2="dk2" accent1="accent1" accent2="accent2" accent3="accent3" accent4="accent4" accent5="accent5" accent6="accent6" hlink="hlink" folHlink="folHlink"/>
  <p:sldLayoutIdLst>
    <p:sldLayoutId id="2147483695" r:id="rId1"/>
    <p:sldLayoutId id="2147483694" r:id="rId2"/>
  </p:sldLayoutIdLst>
  <p:hf hdr="0" ftr="0" dt="0"/>
  <p:txStyles>
    <p:titleStyle>
      <a:lvl1pPr algn="l" rtl="0" eaLnBrk="1" fontAlgn="base" hangingPunct="1">
        <a:spcBef>
          <a:spcPct val="0"/>
        </a:spcBef>
        <a:spcAft>
          <a:spcPct val="0"/>
        </a:spcAft>
        <a:defRPr sz="2400" b="1" kern="1200" spc="50">
          <a:solidFill>
            <a:srgbClr val="468329"/>
          </a:solidFill>
          <a:latin typeface="+mj-lt"/>
          <a:ea typeface="+mj-ea"/>
          <a:cs typeface="Arial" pitchFamily="34" charset="0"/>
        </a:defRPr>
      </a:lvl1pPr>
      <a:lvl2pPr algn="l" rtl="0" eaLnBrk="1" fontAlgn="base" hangingPunct="1">
        <a:spcBef>
          <a:spcPct val="0"/>
        </a:spcBef>
        <a:spcAft>
          <a:spcPct val="0"/>
        </a:spcAft>
        <a:defRPr sz="2800" b="1">
          <a:solidFill>
            <a:srgbClr val="699419"/>
          </a:solidFill>
          <a:latin typeface="Arial" charset="0"/>
          <a:cs typeface="Arial" pitchFamily="34" charset="0"/>
        </a:defRPr>
      </a:lvl2pPr>
      <a:lvl3pPr algn="l" rtl="0" eaLnBrk="1" fontAlgn="base" hangingPunct="1">
        <a:spcBef>
          <a:spcPct val="0"/>
        </a:spcBef>
        <a:spcAft>
          <a:spcPct val="0"/>
        </a:spcAft>
        <a:defRPr sz="2800" b="1">
          <a:solidFill>
            <a:srgbClr val="699419"/>
          </a:solidFill>
          <a:latin typeface="Arial" charset="0"/>
          <a:cs typeface="Arial" pitchFamily="34" charset="0"/>
        </a:defRPr>
      </a:lvl3pPr>
      <a:lvl4pPr algn="l" rtl="0" eaLnBrk="1" fontAlgn="base" hangingPunct="1">
        <a:spcBef>
          <a:spcPct val="0"/>
        </a:spcBef>
        <a:spcAft>
          <a:spcPct val="0"/>
        </a:spcAft>
        <a:defRPr sz="2800" b="1">
          <a:solidFill>
            <a:srgbClr val="699419"/>
          </a:solidFill>
          <a:latin typeface="Arial" charset="0"/>
          <a:cs typeface="Arial" pitchFamily="34" charset="0"/>
        </a:defRPr>
      </a:lvl4pPr>
      <a:lvl5pPr algn="l" rtl="0" eaLnBrk="1" fontAlgn="base" hangingPunct="1">
        <a:spcBef>
          <a:spcPct val="0"/>
        </a:spcBef>
        <a:spcAft>
          <a:spcPct val="0"/>
        </a:spcAft>
        <a:defRPr sz="2800" b="1">
          <a:solidFill>
            <a:srgbClr val="699419"/>
          </a:solidFill>
          <a:latin typeface="Arial" charset="0"/>
          <a:cs typeface="Arial" pitchFamily="34" charset="0"/>
        </a:defRPr>
      </a:lvl5pPr>
      <a:lvl6pPr marL="457200" algn="l" rtl="0" eaLnBrk="1" fontAlgn="base" hangingPunct="1">
        <a:spcBef>
          <a:spcPct val="0"/>
        </a:spcBef>
        <a:spcAft>
          <a:spcPct val="0"/>
        </a:spcAft>
        <a:defRPr sz="3800" b="1">
          <a:solidFill>
            <a:srgbClr val="699419"/>
          </a:solidFill>
          <a:latin typeface="Arial" pitchFamily="34" charset="0"/>
          <a:cs typeface="Arial" pitchFamily="34" charset="0"/>
        </a:defRPr>
      </a:lvl6pPr>
      <a:lvl7pPr marL="914400" algn="l" rtl="0" eaLnBrk="1" fontAlgn="base" hangingPunct="1">
        <a:spcBef>
          <a:spcPct val="0"/>
        </a:spcBef>
        <a:spcAft>
          <a:spcPct val="0"/>
        </a:spcAft>
        <a:defRPr sz="3800" b="1">
          <a:solidFill>
            <a:srgbClr val="699419"/>
          </a:solidFill>
          <a:latin typeface="Arial" pitchFamily="34" charset="0"/>
          <a:cs typeface="Arial" pitchFamily="34" charset="0"/>
        </a:defRPr>
      </a:lvl7pPr>
      <a:lvl8pPr marL="1371600" algn="l" rtl="0" eaLnBrk="1" fontAlgn="base" hangingPunct="1">
        <a:spcBef>
          <a:spcPct val="0"/>
        </a:spcBef>
        <a:spcAft>
          <a:spcPct val="0"/>
        </a:spcAft>
        <a:defRPr sz="3800" b="1">
          <a:solidFill>
            <a:srgbClr val="699419"/>
          </a:solidFill>
          <a:latin typeface="Arial" pitchFamily="34" charset="0"/>
          <a:cs typeface="Arial" pitchFamily="34" charset="0"/>
        </a:defRPr>
      </a:lvl8pPr>
      <a:lvl9pPr marL="1828800" algn="l" rtl="0" eaLnBrk="1" fontAlgn="base" hangingPunct="1">
        <a:spcBef>
          <a:spcPct val="0"/>
        </a:spcBef>
        <a:spcAft>
          <a:spcPct val="0"/>
        </a:spcAft>
        <a:defRPr sz="3800" b="1">
          <a:solidFill>
            <a:srgbClr val="699419"/>
          </a:solidFill>
          <a:latin typeface="Arial" pitchFamily="34" charset="0"/>
          <a:cs typeface="Arial" pitchFamily="34" charset="0"/>
        </a:defRPr>
      </a:lvl9pPr>
    </p:titleStyle>
    <p:bodyStyle>
      <a:lvl1pPr marL="342900" indent="-342900" algn="l" rtl="0" eaLnBrk="1" fontAlgn="base" hangingPunct="1">
        <a:spcBef>
          <a:spcPct val="20000"/>
        </a:spcBef>
        <a:spcAft>
          <a:spcPct val="0"/>
        </a:spcAft>
        <a:buClr>
          <a:srgbClr val="468329"/>
        </a:buClr>
        <a:buFont typeface="Wingdings" pitchFamily="2" charset="2"/>
        <a:buChar char="§"/>
        <a:defRPr sz="2800" kern="1200" spc="50">
          <a:solidFill>
            <a:schemeClr val="tx1"/>
          </a:solidFill>
          <a:latin typeface="+mn-lt"/>
          <a:ea typeface="+mn-ea"/>
          <a:cs typeface="Arial" pitchFamily="34" charset="0"/>
        </a:defRPr>
      </a:lvl1pPr>
      <a:lvl2pPr marL="742950" indent="-285750" algn="l" rtl="0" eaLnBrk="1" fontAlgn="base" hangingPunct="1">
        <a:spcBef>
          <a:spcPct val="20000"/>
        </a:spcBef>
        <a:spcAft>
          <a:spcPct val="0"/>
        </a:spcAft>
        <a:buClr>
          <a:srgbClr val="468329"/>
        </a:buClr>
        <a:buFont typeface="Arial" charset="0"/>
        <a:buChar char="–"/>
        <a:defRPr sz="2600" kern="1200" spc="50">
          <a:solidFill>
            <a:schemeClr val="tx1"/>
          </a:solidFill>
          <a:latin typeface="+mn-lt"/>
          <a:ea typeface="+mn-ea"/>
          <a:cs typeface="Arial" pitchFamily="34" charset="0"/>
        </a:defRPr>
      </a:lvl2pPr>
      <a:lvl3pPr marL="1143000" indent="-228600" algn="l" rtl="0" eaLnBrk="1" fontAlgn="base" hangingPunct="1">
        <a:spcBef>
          <a:spcPct val="20000"/>
        </a:spcBef>
        <a:spcAft>
          <a:spcPct val="0"/>
        </a:spcAft>
        <a:buClr>
          <a:srgbClr val="468329"/>
        </a:buClr>
        <a:buFont typeface="Wingdings" pitchFamily="2" charset="2"/>
        <a:buChar char=""/>
        <a:defRPr sz="2400" kern="1200" spc="50">
          <a:solidFill>
            <a:schemeClr val="tx1"/>
          </a:solidFill>
          <a:latin typeface="+mn-lt"/>
          <a:ea typeface="+mn-ea"/>
          <a:cs typeface="Arial" pitchFamily="34" charset="0"/>
        </a:defRPr>
      </a:lvl3pPr>
      <a:lvl4pPr marL="1600200" indent="-228600" algn="l" rtl="0" eaLnBrk="1" fontAlgn="base" hangingPunct="1">
        <a:spcBef>
          <a:spcPct val="20000"/>
        </a:spcBef>
        <a:spcAft>
          <a:spcPct val="0"/>
        </a:spcAft>
        <a:buFont typeface="Arial" charset="0"/>
        <a:buChar char="–"/>
        <a:defRPr sz="2000" kern="1200" spc="50">
          <a:solidFill>
            <a:schemeClr val="tx1"/>
          </a:solidFill>
          <a:latin typeface="+mn-lt"/>
          <a:ea typeface="+mn-ea"/>
          <a:cs typeface="Arial" pitchFamily="34" charset="0"/>
        </a:defRPr>
      </a:lvl4pPr>
      <a:lvl5pPr marL="2057400" indent="-228600" algn="l" rtl="0" eaLnBrk="1" fontAlgn="base" hangingPunct="1">
        <a:spcBef>
          <a:spcPct val="20000"/>
        </a:spcBef>
        <a:spcAft>
          <a:spcPct val="0"/>
        </a:spcAft>
        <a:buFont typeface="Arial" charset="0"/>
        <a:buChar char="»"/>
        <a:defRPr sz="2000" kern="1200" spc="50">
          <a:solidFill>
            <a:schemeClr val="tx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1.xml.rels><?xml version="1.0" encoding="UTF-8" standalone="yes"?>
<Relationships xmlns="http://schemas.openxmlformats.org/package/2006/relationships"><Relationship Id="rId3" Type="http://schemas.openxmlformats.org/officeDocument/2006/relationships/hyperlink" Target="mailto:office@ngmn.or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emf"/><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5.jpeg"/><Relationship Id="rId18" Type="http://schemas.openxmlformats.org/officeDocument/2006/relationships/image" Target="../media/image30.png"/><Relationship Id="rId3" Type="http://schemas.openxmlformats.org/officeDocument/2006/relationships/image" Target="../media/image15.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png"/><Relationship Id="rId17" Type="http://schemas.openxmlformats.org/officeDocument/2006/relationships/image" Target="../media/image29.png"/><Relationship Id="rId2" Type="http://schemas.openxmlformats.org/officeDocument/2006/relationships/image" Target="../media/image14.png"/><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jpeg"/><Relationship Id="rId5" Type="http://schemas.openxmlformats.org/officeDocument/2006/relationships/image" Target="../media/image17.png"/><Relationship Id="rId15" Type="http://schemas.openxmlformats.org/officeDocument/2006/relationships/image" Target="../media/image27.jpeg"/><Relationship Id="rId10" Type="http://schemas.openxmlformats.org/officeDocument/2006/relationships/image" Target="../media/image22.jpeg"/><Relationship Id="rId19" Type="http://schemas.openxmlformats.org/officeDocument/2006/relationships/image" Target="../media/image31.emf"/><Relationship Id="rId4" Type="http://schemas.openxmlformats.org/officeDocument/2006/relationships/image" Target="../media/image16.png"/><Relationship Id="rId9" Type="http://schemas.openxmlformats.org/officeDocument/2006/relationships/image" Target="../media/image21.jpeg"/><Relationship Id="rId1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a:xfrm>
            <a:off x="1074738" y="1662113"/>
            <a:ext cx="7612062" cy="1285875"/>
          </a:xfrm>
        </p:spPr>
        <p:txBody>
          <a:bodyPr anchor="ctr"/>
          <a:lstStyle/>
          <a:p>
            <a:pPr eaLnBrk="1" hangingPunct="1">
              <a:defRPr/>
            </a:pPr>
            <a:r>
              <a:rPr lang="en-GB" dirty="0"/>
              <a:t>NGMN Alliance Update</a:t>
            </a:r>
            <a:endParaRPr lang="en-US" dirty="0">
              <a:solidFill>
                <a:srgbClr val="468329"/>
              </a:solidFill>
            </a:endParaRPr>
          </a:p>
        </p:txBody>
      </p:sp>
      <p:sp>
        <p:nvSpPr>
          <p:cNvPr id="10" name="Textplatzhalter 9"/>
          <p:cNvSpPr>
            <a:spLocks noGrp="1"/>
          </p:cNvSpPr>
          <p:nvPr>
            <p:ph type="body" sz="quarter" idx="13"/>
          </p:nvPr>
        </p:nvSpPr>
        <p:spPr>
          <a:xfrm>
            <a:off x="5940152" y="4005064"/>
            <a:ext cx="2880320" cy="1872208"/>
          </a:xfrm>
        </p:spPr>
        <p:txBody>
          <a:bodyPr/>
          <a:lstStyle/>
          <a:p>
            <a:pPr eaLnBrk="1" hangingPunct="1">
              <a:defRPr/>
            </a:pPr>
            <a:r>
              <a:rPr lang="en-US" sz="2000" b="1" dirty="0"/>
              <a:t>Feifei Lou</a:t>
            </a:r>
          </a:p>
          <a:p>
            <a:pPr eaLnBrk="1" hangingPunct="1">
              <a:defRPr/>
            </a:pPr>
            <a:r>
              <a:rPr lang="de-DE" altLang="zh-CN" sz="2000" b="1" dirty="0"/>
              <a:t>2</a:t>
            </a:r>
            <a:r>
              <a:rPr lang="en-US" sz="2000" b="1" dirty="0"/>
              <a:t>8</a:t>
            </a:r>
            <a:r>
              <a:rPr lang="en-US" sz="2000" b="1" baseline="30000" dirty="0"/>
              <a:t>th</a:t>
            </a:r>
            <a:r>
              <a:rPr lang="en-US" sz="2000" b="1" dirty="0"/>
              <a:t> March 2019</a:t>
            </a:r>
          </a:p>
          <a:p>
            <a:pPr eaLnBrk="1" hangingPunct="1">
              <a:defRPr/>
            </a:pPr>
            <a:r>
              <a:rPr lang="en-US" sz="2000" b="1" dirty="0"/>
              <a:t>3GPP PCG#42</a:t>
            </a:r>
          </a:p>
          <a:p>
            <a:pPr>
              <a:defRPr/>
            </a:pPr>
            <a:r>
              <a:rPr lang="en-US" sz="2000" b="1" dirty="0" err="1"/>
              <a:t>Versoix</a:t>
            </a:r>
            <a:r>
              <a:rPr lang="en-US" sz="2000" b="1" dirty="0"/>
              <a:t>, Switzerland</a:t>
            </a:r>
          </a:p>
        </p:txBody>
      </p:sp>
      <p:sp>
        <p:nvSpPr>
          <p:cNvPr id="8" name="Foliennummernplatzhalter 4"/>
          <p:cNvSpPr>
            <a:spLocks noGrp="1"/>
          </p:cNvSpPr>
          <p:nvPr>
            <p:ph type="sldNum" sz="quarter" idx="14"/>
          </p:nvPr>
        </p:nvSpPr>
        <p:spPr>
          <a:xfrm>
            <a:off x="6804248" y="6165304"/>
            <a:ext cx="2133600" cy="365125"/>
          </a:xfrm>
        </p:spPr>
        <p:txBody>
          <a:bodyPr/>
          <a:lstStyle/>
          <a:p>
            <a:pPr>
              <a:defRPr/>
            </a:pPr>
            <a:fld id="{AC6A58E9-11B2-4A51-90AE-14D5AE04BA60}" type="slidenum">
              <a:rPr lang="en-US" smtClean="0"/>
              <a:pPr>
                <a:defRPr/>
              </a:pPr>
              <a:t>1</a:t>
            </a:fld>
            <a:endParaRPr lang="en-US"/>
          </a:p>
        </p:txBody>
      </p:sp>
      <p:sp>
        <p:nvSpPr>
          <p:cNvPr id="6" name="Textplatzhalter 7"/>
          <p:cNvSpPr txBox="1">
            <a:spLocks/>
          </p:cNvSpPr>
          <p:nvPr/>
        </p:nvSpPr>
        <p:spPr>
          <a:xfrm>
            <a:off x="1115618" y="2780928"/>
            <a:ext cx="9001125" cy="4643437"/>
          </a:xfrm>
          <a:prstGeom prst="rect">
            <a:avLst/>
          </a:prstGeom>
        </p:spPr>
        <p:txBody>
          <a:bodyPr/>
          <a:lstStyle>
            <a:lvl1pPr marL="342900" indent="-342900" algn="l" rtl="0" eaLnBrk="1" fontAlgn="base" hangingPunct="1">
              <a:spcBef>
                <a:spcPct val="20000"/>
              </a:spcBef>
              <a:spcAft>
                <a:spcPct val="0"/>
              </a:spcAft>
              <a:buClr>
                <a:srgbClr val="468329"/>
              </a:buClr>
              <a:buFont typeface="Wingdings" pitchFamily="2" charset="2"/>
              <a:buChar char="§"/>
              <a:defRPr sz="2800" kern="1200" spc="50">
                <a:solidFill>
                  <a:schemeClr val="tx1"/>
                </a:solidFill>
                <a:latin typeface="+mn-lt"/>
                <a:ea typeface="+mn-ea"/>
                <a:cs typeface="Arial" pitchFamily="34" charset="0"/>
              </a:defRPr>
            </a:lvl1pPr>
            <a:lvl2pPr marL="742950" indent="-285750" algn="l" rtl="0" eaLnBrk="1" fontAlgn="base" hangingPunct="1">
              <a:spcBef>
                <a:spcPct val="20000"/>
              </a:spcBef>
              <a:spcAft>
                <a:spcPct val="0"/>
              </a:spcAft>
              <a:buClr>
                <a:srgbClr val="468329"/>
              </a:buClr>
              <a:buFont typeface="Arial" charset="0"/>
              <a:buChar char="–"/>
              <a:defRPr sz="2600" kern="1200" spc="50">
                <a:solidFill>
                  <a:schemeClr val="tx1"/>
                </a:solidFill>
                <a:latin typeface="+mn-lt"/>
                <a:ea typeface="+mn-ea"/>
                <a:cs typeface="Arial" pitchFamily="34" charset="0"/>
              </a:defRPr>
            </a:lvl2pPr>
            <a:lvl3pPr marL="1143000" indent="-228600" algn="l" rtl="0" eaLnBrk="1" fontAlgn="base" hangingPunct="1">
              <a:spcBef>
                <a:spcPct val="20000"/>
              </a:spcBef>
              <a:spcAft>
                <a:spcPct val="0"/>
              </a:spcAft>
              <a:buClr>
                <a:srgbClr val="468329"/>
              </a:buClr>
              <a:buFont typeface="Wingdings" pitchFamily="2" charset="2"/>
              <a:buChar char=""/>
              <a:defRPr sz="2400" kern="1200" spc="50">
                <a:solidFill>
                  <a:schemeClr val="tx1"/>
                </a:solidFill>
                <a:latin typeface="+mn-lt"/>
                <a:ea typeface="+mn-ea"/>
                <a:cs typeface="Arial" pitchFamily="34" charset="0"/>
              </a:defRPr>
            </a:lvl3pPr>
            <a:lvl4pPr marL="1600200" indent="-228600" algn="l" rtl="0" eaLnBrk="1" fontAlgn="base" hangingPunct="1">
              <a:spcBef>
                <a:spcPct val="20000"/>
              </a:spcBef>
              <a:spcAft>
                <a:spcPct val="0"/>
              </a:spcAft>
              <a:buFont typeface="Arial" charset="0"/>
              <a:buChar char="–"/>
              <a:defRPr sz="2000" kern="1200" spc="50">
                <a:solidFill>
                  <a:schemeClr val="tx1"/>
                </a:solidFill>
                <a:latin typeface="+mn-lt"/>
                <a:ea typeface="+mn-ea"/>
                <a:cs typeface="Arial" pitchFamily="34" charset="0"/>
              </a:defRPr>
            </a:lvl4pPr>
            <a:lvl5pPr marL="2057400" indent="-228600" algn="l" rtl="0" eaLnBrk="1" fontAlgn="base" hangingPunct="1">
              <a:spcBef>
                <a:spcPct val="20000"/>
              </a:spcBef>
              <a:spcAft>
                <a:spcPct val="0"/>
              </a:spcAft>
              <a:buFont typeface="Arial" charset="0"/>
              <a:buChar char="»"/>
              <a:defRPr sz="2000" kern="1200" spc="50">
                <a:solidFill>
                  <a:schemeClr val="tx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endParaRPr lang="de-DE" sz="2000" dirty="0"/>
          </a:p>
        </p:txBody>
      </p:sp>
    </p:spTree>
    <p:extLst>
      <p:ext uri="{BB962C8B-B14F-4D97-AF65-F5344CB8AC3E}">
        <p14:creationId xmlns:p14="http://schemas.microsoft.com/office/powerpoint/2010/main" val="38954970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Press and Industry Briefing</a:t>
            </a:r>
          </a:p>
        </p:txBody>
      </p:sp>
      <p:sp>
        <p:nvSpPr>
          <p:cNvPr id="3" name="Text Placeholder 2"/>
          <p:cNvSpPr>
            <a:spLocks noGrp="1"/>
          </p:cNvSpPr>
          <p:nvPr>
            <p:ph type="body" sz="quarter" idx="15"/>
          </p:nvPr>
        </p:nvSpPr>
        <p:spPr/>
        <p:txBody>
          <a:bodyPr/>
          <a:lstStyle/>
          <a:p>
            <a:r>
              <a:rPr lang="en-GB" dirty="0"/>
              <a:t>At MWC Barcelona, February 2019</a:t>
            </a:r>
            <a:endParaRPr lang="de-DE" dirty="0"/>
          </a:p>
        </p:txBody>
      </p:sp>
      <p:sp>
        <p:nvSpPr>
          <p:cNvPr id="4" name="Text Placeholder 3"/>
          <p:cNvSpPr>
            <a:spLocks noGrp="1"/>
          </p:cNvSpPr>
          <p:nvPr>
            <p:ph type="body" sz="quarter" idx="20"/>
          </p:nvPr>
        </p:nvSpPr>
        <p:spPr>
          <a:xfrm>
            <a:off x="785813" y="1785933"/>
            <a:ext cx="7929562" cy="274916"/>
          </a:xfrm>
        </p:spPr>
        <p:txBody>
          <a:bodyPr/>
          <a:lstStyle/>
          <a:p>
            <a:r>
              <a:rPr lang="en-GB" sz="1600" dirty="0"/>
              <a:t>Six Board members </a:t>
            </a:r>
            <a:r>
              <a:rPr lang="de-DE" sz="1600" dirty="0"/>
              <a:t>from AT&amp;T, China Mobile, NTT DOCOMO, Orange, Vodafone and Deutsche Telekom </a:t>
            </a:r>
            <a:r>
              <a:rPr lang="en-GB" sz="1600" dirty="0"/>
              <a:t>did a showcase on unique 5G use cases beyond mobile broadband.</a:t>
            </a:r>
            <a:r>
              <a:rPr lang="de-DE" sz="1600" dirty="0"/>
              <a:t> More than 150 attendees.</a:t>
            </a:r>
          </a:p>
          <a:p>
            <a:r>
              <a:rPr lang="de-DE" sz="1600" dirty="0"/>
              <a:t>The briefing explored 5G expectations in key vertical industries and the next steps the industry needs to take to overcome key challenges.</a:t>
            </a:r>
          </a:p>
          <a:p>
            <a:pPr marL="0" indent="0">
              <a:buNone/>
            </a:pPr>
            <a:endParaRPr lang="de-DE" sz="1600" dirty="0"/>
          </a:p>
        </p:txBody>
      </p:sp>
      <p:sp>
        <p:nvSpPr>
          <p:cNvPr id="5" name="Slide Number Placeholder 4"/>
          <p:cNvSpPr>
            <a:spLocks noGrp="1"/>
          </p:cNvSpPr>
          <p:nvPr>
            <p:ph type="sldNum" sz="quarter" idx="21"/>
          </p:nvPr>
        </p:nvSpPr>
        <p:spPr>
          <a:xfrm>
            <a:off x="6553200" y="6592267"/>
            <a:ext cx="2133600" cy="365125"/>
          </a:xfrm>
        </p:spPr>
        <p:txBody>
          <a:bodyPr/>
          <a:lstStyle/>
          <a:p>
            <a:pPr>
              <a:defRPr/>
            </a:pPr>
            <a:fld id="{3F204D83-AD82-4169-AFFA-4D0DC0CB817D}" type="slidenum">
              <a:rPr lang="en-GB" smtClean="0"/>
              <a:pPr>
                <a:defRPr/>
              </a:pPr>
              <a:t>10</a:t>
            </a:fld>
            <a:endParaRPr lang="en-GB"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4058" y="4824535"/>
            <a:ext cx="3024336" cy="2016224"/>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7664" y="3200000"/>
            <a:ext cx="3024336" cy="20160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3200000"/>
            <a:ext cx="2934111" cy="2016057"/>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40152" y="4824535"/>
            <a:ext cx="3024336" cy="2016224"/>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91880" y="5216056"/>
            <a:ext cx="2449090" cy="1624535"/>
          </a:xfrm>
          <a:prstGeom prst="rect">
            <a:avLst/>
          </a:prstGeom>
        </p:spPr>
      </p:pic>
    </p:spTree>
    <p:extLst>
      <p:ext uri="{BB962C8B-B14F-4D97-AF65-F5344CB8AC3E}">
        <p14:creationId xmlns:p14="http://schemas.microsoft.com/office/powerpoint/2010/main" val="15775877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3"/>
          <p:cNvSpPr>
            <a:spLocks noChangeArrowheads="1"/>
          </p:cNvSpPr>
          <p:nvPr/>
        </p:nvSpPr>
        <p:spPr bwMode="auto">
          <a:xfrm>
            <a:off x="2846963" y="4621854"/>
            <a:ext cx="6297037" cy="1378896"/>
          </a:xfrm>
          <a:prstGeom prst="rect">
            <a:avLst/>
          </a:prstGeom>
          <a:solidFill>
            <a:schemeClr val="accent3">
              <a:lumMod val="20000"/>
              <a:lumOff val="80000"/>
            </a:schemeClr>
          </a:solidFill>
          <a:ln>
            <a:noFill/>
          </a:ln>
          <a:extLst/>
        </p:spPr>
        <p:txBody>
          <a:bodyPr wrap="square">
            <a:noAutofit/>
          </a:bodyPr>
          <a:lstStyle/>
          <a:p>
            <a:pPr marL="214313" indent="-214313" fontAlgn="auto">
              <a:lnSpc>
                <a:spcPct val="114000"/>
              </a:lnSpc>
              <a:spcBef>
                <a:spcPts val="450"/>
              </a:spcBef>
              <a:spcAft>
                <a:spcPts val="450"/>
              </a:spcAft>
              <a:buClr>
                <a:srgbClr val="1F497D"/>
              </a:buClr>
              <a:defRPr/>
            </a:pPr>
            <a:endParaRPr lang="en-US" sz="1200" b="1" dirty="0">
              <a:solidFill>
                <a:prstClr val="black"/>
              </a:solidFill>
              <a:latin typeface="Arial" pitchFamily="34" charset="0"/>
              <a:cs typeface="Arial" pitchFamily="34" charset="0"/>
            </a:endParaRPr>
          </a:p>
        </p:txBody>
      </p:sp>
      <p:sp>
        <p:nvSpPr>
          <p:cNvPr id="11" name="Titel 10"/>
          <p:cNvSpPr>
            <a:spLocks noGrp="1"/>
          </p:cNvSpPr>
          <p:nvPr>
            <p:ph type="title"/>
          </p:nvPr>
        </p:nvSpPr>
        <p:spPr/>
        <p:txBody>
          <a:bodyPr/>
          <a:lstStyle/>
          <a:p>
            <a:pPr eaLnBrk="1" hangingPunct="1">
              <a:defRPr/>
            </a:pPr>
            <a:r>
              <a:rPr lang="en-GB" sz="2000" dirty="0"/>
              <a:t>NGMN Industry Conference &amp; Exhibition 2020</a:t>
            </a:r>
          </a:p>
        </p:txBody>
      </p:sp>
      <p:sp>
        <p:nvSpPr>
          <p:cNvPr id="2" name="Textplatzhalter 1"/>
          <p:cNvSpPr>
            <a:spLocks noGrp="1"/>
          </p:cNvSpPr>
          <p:nvPr>
            <p:ph type="body" sz="quarter" idx="15"/>
          </p:nvPr>
        </p:nvSpPr>
        <p:spPr/>
        <p:txBody>
          <a:bodyPr/>
          <a:lstStyle/>
          <a:p>
            <a:r>
              <a:rPr lang="en-GB" dirty="0"/>
              <a:t>Kindly supported by Orange</a:t>
            </a:r>
          </a:p>
          <a:p>
            <a:endParaRPr lang="en-GB" dirty="0"/>
          </a:p>
        </p:txBody>
      </p:sp>
      <p:sp>
        <p:nvSpPr>
          <p:cNvPr id="6147" name="Foliennummernplatzhalter 5"/>
          <p:cNvSpPr>
            <a:spLocks noGrp="1"/>
          </p:cNvSpPr>
          <p:nvPr>
            <p:ph type="sldNum" sz="quarter" idx="2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557213" indent="-214313" eaLnBrk="0" hangingPunct="0">
              <a:defRPr>
                <a:solidFill>
                  <a:schemeClr val="tx1"/>
                </a:solidFill>
                <a:latin typeface="Arial" pitchFamily="34" charset="0"/>
              </a:defRPr>
            </a:lvl2pPr>
            <a:lvl3pPr marL="857250" indent="-171450" eaLnBrk="0" hangingPunct="0">
              <a:defRPr>
                <a:solidFill>
                  <a:schemeClr val="tx1"/>
                </a:solidFill>
                <a:latin typeface="Arial" pitchFamily="34" charset="0"/>
              </a:defRPr>
            </a:lvl3pPr>
            <a:lvl4pPr marL="1200150" indent="-171450" eaLnBrk="0" hangingPunct="0">
              <a:defRPr>
                <a:solidFill>
                  <a:schemeClr val="tx1"/>
                </a:solidFill>
                <a:latin typeface="Arial" pitchFamily="34" charset="0"/>
              </a:defRPr>
            </a:lvl4pPr>
            <a:lvl5pPr marL="1543050" indent="-171450" eaLnBrk="0" hangingPunct="0">
              <a:defRPr>
                <a:solidFill>
                  <a:schemeClr val="tx1"/>
                </a:solidFill>
                <a:latin typeface="Arial" pitchFamily="34" charset="0"/>
              </a:defRPr>
            </a:lvl5pPr>
            <a:lvl6pPr marL="1885950" indent="-171450" eaLnBrk="0" fontAlgn="base" hangingPunct="0">
              <a:spcBef>
                <a:spcPct val="0"/>
              </a:spcBef>
              <a:spcAft>
                <a:spcPct val="0"/>
              </a:spcAft>
              <a:defRPr>
                <a:solidFill>
                  <a:schemeClr val="tx1"/>
                </a:solidFill>
                <a:latin typeface="Arial" pitchFamily="34" charset="0"/>
              </a:defRPr>
            </a:lvl6pPr>
            <a:lvl7pPr marL="2228850" indent="-171450" eaLnBrk="0" fontAlgn="base" hangingPunct="0">
              <a:spcBef>
                <a:spcPct val="0"/>
              </a:spcBef>
              <a:spcAft>
                <a:spcPct val="0"/>
              </a:spcAft>
              <a:defRPr>
                <a:solidFill>
                  <a:schemeClr val="tx1"/>
                </a:solidFill>
                <a:latin typeface="Arial" pitchFamily="34" charset="0"/>
              </a:defRPr>
            </a:lvl7pPr>
            <a:lvl8pPr marL="2571750" indent="-171450" eaLnBrk="0" fontAlgn="base" hangingPunct="0">
              <a:spcBef>
                <a:spcPct val="0"/>
              </a:spcBef>
              <a:spcAft>
                <a:spcPct val="0"/>
              </a:spcAft>
              <a:defRPr>
                <a:solidFill>
                  <a:schemeClr val="tx1"/>
                </a:solidFill>
                <a:latin typeface="Arial" pitchFamily="34" charset="0"/>
              </a:defRPr>
            </a:lvl8pPr>
            <a:lvl9pPr marL="2914650" indent="-17145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0406D7A5-8617-4689-A030-73AFC35EB900}" type="slidenum">
              <a:rPr lang="en-GB">
                <a:solidFill>
                  <a:srgbClr val="898989"/>
                </a:solidFill>
                <a:latin typeface="DIN 1451 Com Mittelschrift"/>
                <a:ea typeface="MS PGothic" pitchFamily="34" charset="-128"/>
              </a:rPr>
              <a:pPr eaLnBrk="1" fontAlgn="base" hangingPunct="1">
                <a:spcBef>
                  <a:spcPct val="0"/>
                </a:spcBef>
                <a:spcAft>
                  <a:spcPct val="0"/>
                </a:spcAft>
              </a:pPr>
              <a:t>11</a:t>
            </a:fld>
            <a:endParaRPr lang="en-GB">
              <a:solidFill>
                <a:srgbClr val="898989"/>
              </a:solidFill>
              <a:latin typeface="DIN 1451 Com Mittelschrift"/>
              <a:ea typeface="MS PGothic" pitchFamily="34" charset="-128"/>
            </a:endParaRPr>
          </a:p>
        </p:txBody>
      </p:sp>
      <p:sp>
        <p:nvSpPr>
          <p:cNvPr id="7" name="TextBox 21"/>
          <p:cNvSpPr txBox="1">
            <a:spLocks noChangeArrowheads="1"/>
          </p:cNvSpPr>
          <p:nvPr/>
        </p:nvSpPr>
        <p:spPr bwMode="auto">
          <a:xfrm>
            <a:off x="2869661" y="5046834"/>
            <a:ext cx="6274339" cy="482180"/>
          </a:xfrm>
          <a:prstGeom prst="rect">
            <a:avLst/>
          </a:prstGeom>
          <a:solidFill>
            <a:srgbClr val="468329"/>
          </a:solidFill>
          <a:ln w="9525" algn="ctr">
            <a:solidFill>
              <a:srgbClr val="468329"/>
            </a:solidFill>
            <a:miter lim="800000"/>
            <a:headEnd/>
            <a:tailEnd/>
          </a:ln>
        </p:spPr>
        <p:txBody>
          <a:bodyPr tIns="54000" bIns="54000"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lnSpc>
                <a:spcPts val="1425"/>
              </a:lnSpc>
              <a:spcBef>
                <a:spcPts val="225"/>
              </a:spcBef>
              <a:spcAft>
                <a:spcPts val="225"/>
              </a:spcAft>
              <a:buClr>
                <a:srgbClr val="699419"/>
              </a:buClr>
              <a:buSzPct val="65000"/>
            </a:pPr>
            <a:r>
              <a:rPr lang="en-US" sz="1400" b="1" dirty="0">
                <a:solidFill>
                  <a:prstClr val="white"/>
                </a:solidFill>
                <a:cs typeface="Arial" pitchFamily="34" charset="0"/>
              </a:rPr>
              <a:t>Contact the NGMN Office </a:t>
            </a:r>
            <a:r>
              <a:rPr lang="en-US" sz="1400" b="1" dirty="0">
                <a:solidFill>
                  <a:prstClr val="white"/>
                </a:solidFill>
                <a:cs typeface="Arial" pitchFamily="34" charset="0"/>
                <a:hlinkClick r:id="rId3"/>
              </a:rPr>
              <a:t>office@ngmn.org</a:t>
            </a:r>
            <a:r>
              <a:rPr lang="en-US" sz="1400" b="1" dirty="0">
                <a:solidFill>
                  <a:prstClr val="white"/>
                </a:solidFill>
                <a:cs typeface="Arial" pitchFamily="34" charset="0"/>
              </a:rPr>
              <a:t> to book your exhibition booth and reserve one of the sponsoring opportunities! </a:t>
            </a:r>
            <a:endParaRPr lang="en-US" sz="1400" dirty="0">
              <a:solidFill>
                <a:prstClr val="white"/>
              </a:solidFill>
              <a:cs typeface="Arial" pitchFamily="34" charset="0"/>
            </a:endParaRPr>
          </a:p>
        </p:txBody>
      </p:sp>
      <p:sp>
        <p:nvSpPr>
          <p:cNvPr id="5" name="Rechteck 3"/>
          <p:cNvSpPr>
            <a:spLocks noChangeArrowheads="1"/>
          </p:cNvSpPr>
          <p:nvPr/>
        </p:nvSpPr>
        <p:spPr bwMode="auto">
          <a:xfrm>
            <a:off x="-10914" y="2146713"/>
            <a:ext cx="2869660" cy="3854038"/>
          </a:xfrm>
          <a:prstGeom prst="rect">
            <a:avLst/>
          </a:prstGeom>
          <a:solidFill>
            <a:schemeClr val="accent3">
              <a:lumMod val="20000"/>
              <a:lumOff val="80000"/>
            </a:schemeClr>
          </a:solidFill>
          <a:ln>
            <a:noFill/>
          </a:ln>
          <a:extLst/>
        </p:spPr>
        <p:txBody>
          <a:bodyPr wrap="square">
            <a:noAutofit/>
          </a:bodyPr>
          <a:lstStyle/>
          <a:p>
            <a:pPr marL="214313" indent="-214313">
              <a:lnSpc>
                <a:spcPct val="114000"/>
              </a:lnSpc>
              <a:spcBef>
                <a:spcPts val="450"/>
              </a:spcBef>
              <a:spcAft>
                <a:spcPts val="450"/>
              </a:spcAft>
              <a:buClr>
                <a:srgbClr val="468329"/>
              </a:buClr>
              <a:buFont typeface="Wingdings" pitchFamily="2" charset="2"/>
              <a:buChar char="è"/>
            </a:pPr>
            <a:r>
              <a:rPr lang="en-GB" sz="1200" dirty="0">
                <a:solidFill>
                  <a:prstClr val="black"/>
                </a:solidFill>
                <a:latin typeface="Arial" pitchFamily="34" charset="0"/>
                <a:cs typeface="Arial" pitchFamily="34" charset="0"/>
              </a:rPr>
              <a:t>Gathering of </a:t>
            </a:r>
            <a:r>
              <a:rPr lang="en-GB" sz="1200" b="1" dirty="0">
                <a:solidFill>
                  <a:prstClr val="black"/>
                </a:solidFill>
                <a:latin typeface="Arial" pitchFamily="34" charset="0"/>
                <a:cs typeface="Arial" pitchFamily="34" charset="0"/>
              </a:rPr>
              <a:t>world's top Operator CTO’s</a:t>
            </a:r>
            <a:r>
              <a:rPr lang="en-GB" sz="1200" dirty="0">
                <a:solidFill>
                  <a:prstClr val="black"/>
                </a:solidFill>
                <a:latin typeface="Arial" pitchFamily="34" charset="0"/>
                <a:cs typeface="Arial" pitchFamily="34" charset="0"/>
              </a:rPr>
              <a:t> to gain a perspective on the future of mobile broadband</a:t>
            </a:r>
          </a:p>
          <a:p>
            <a:pPr marL="214313" indent="-214313">
              <a:lnSpc>
                <a:spcPct val="114000"/>
              </a:lnSpc>
              <a:spcBef>
                <a:spcPts val="450"/>
              </a:spcBef>
              <a:spcAft>
                <a:spcPts val="450"/>
              </a:spcAft>
              <a:buClr>
                <a:srgbClr val="468329"/>
              </a:buClr>
              <a:buFont typeface="Wingdings" pitchFamily="2" charset="2"/>
              <a:buChar char="è"/>
            </a:pPr>
            <a:r>
              <a:rPr lang="en-GB" sz="1200" dirty="0">
                <a:solidFill>
                  <a:prstClr val="black"/>
                </a:solidFill>
                <a:latin typeface="Arial" pitchFamily="34" charset="0"/>
                <a:cs typeface="Arial" pitchFamily="34" charset="0"/>
              </a:rPr>
              <a:t>Viewpoints, insights and an outlook from Telco, IT and Vertical Industry </a:t>
            </a:r>
            <a:r>
              <a:rPr lang="en-GB" sz="1200" b="1" dirty="0">
                <a:solidFill>
                  <a:prstClr val="black"/>
                </a:solidFill>
                <a:latin typeface="Arial" pitchFamily="34" charset="0"/>
                <a:cs typeface="Arial" pitchFamily="34" charset="0"/>
              </a:rPr>
              <a:t>Executives and Thought-leaders</a:t>
            </a:r>
          </a:p>
          <a:p>
            <a:pPr marL="214313" indent="-214313">
              <a:lnSpc>
                <a:spcPct val="114000"/>
              </a:lnSpc>
              <a:spcBef>
                <a:spcPts val="450"/>
              </a:spcBef>
              <a:spcAft>
                <a:spcPts val="450"/>
              </a:spcAft>
              <a:buClr>
                <a:srgbClr val="468329"/>
              </a:buClr>
              <a:buFont typeface="Wingdings" pitchFamily="2" charset="2"/>
              <a:buChar char="è"/>
            </a:pPr>
            <a:r>
              <a:rPr lang="en-GB" sz="1200" dirty="0">
                <a:solidFill>
                  <a:prstClr val="black"/>
                </a:solidFill>
                <a:latin typeface="Arial" pitchFamily="34" charset="0"/>
                <a:cs typeface="Arial" pitchFamily="34" charset="0"/>
              </a:rPr>
              <a:t>Latest updates, presentation and discussion of </a:t>
            </a:r>
            <a:r>
              <a:rPr lang="en-GB" sz="1200" b="1" dirty="0">
                <a:solidFill>
                  <a:prstClr val="black"/>
                </a:solidFill>
                <a:latin typeface="Arial" pitchFamily="34" charset="0"/>
                <a:cs typeface="Arial" pitchFamily="34" charset="0"/>
              </a:rPr>
              <a:t>NGMN Work Programme</a:t>
            </a:r>
            <a:r>
              <a:rPr lang="en-GB" sz="1200" dirty="0">
                <a:solidFill>
                  <a:prstClr val="black"/>
                </a:solidFill>
                <a:latin typeface="Arial" pitchFamily="34" charset="0"/>
                <a:cs typeface="Arial" pitchFamily="34" charset="0"/>
              </a:rPr>
              <a:t> deliverables</a:t>
            </a:r>
          </a:p>
          <a:p>
            <a:pPr marL="214313" indent="-214313">
              <a:lnSpc>
                <a:spcPct val="114000"/>
              </a:lnSpc>
              <a:spcBef>
                <a:spcPts val="450"/>
              </a:spcBef>
              <a:spcAft>
                <a:spcPts val="450"/>
              </a:spcAft>
              <a:buClr>
                <a:srgbClr val="468329"/>
              </a:buClr>
              <a:buFont typeface="Wingdings" pitchFamily="2" charset="2"/>
              <a:buChar char="è"/>
            </a:pPr>
            <a:r>
              <a:rPr lang="en-US" sz="1200" b="1" dirty="0">
                <a:solidFill>
                  <a:prstClr val="black"/>
                </a:solidFill>
                <a:latin typeface="Arial" pitchFamily="34" charset="0"/>
                <a:cs typeface="Arial" pitchFamily="34" charset="0"/>
              </a:rPr>
              <a:t>Exhibition</a:t>
            </a:r>
            <a:r>
              <a:rPr lang="en-US" sz="1200"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Leading international partners</a:t>
            </a:r>
            <a:r>
              <a:rPr lang="en-US" sz="1200" dirty="0">
                <a:solidFill>
                  <a:prstClr val="black"/>
                </a:solidFill>
                <a:latin typeface="Arial" pitchFamily="34" charset="0"/>
                <a:cs typeface="Arial" pitchFamily="34" charset="0"/>
              </a:rPr>
              <a:t> with demonstrations of 5G solutions and concepts </a:t>
            </a:r>
          </a:p>
          <a:p>
            <a:pPr marL="214313" indent="-214313">
              <a:lnSpc>
                <a:spcPct val="114000"/>
              </a:lnSpc>
              <a:spcBef>
                <a:spcPts val="450"/>
              </a:spcBef>
              <a:spcAft>
                <a:spcPts val="450"/>
              </a:spcAft>
              <a:buClr>
                <a:srgbClr val="468329"/>
              </a:buClr>
              <a:buFont typeface="Wingdings" pitchFamily="2" charset="2"/>
              <a:buChar char="è"/>
            </a:pPr>
            <a:r>
              <a:rPr lang="en-US" sz="1200" b="1" dirty="0">
                <a:solidFill>
                  <a:prstClr val="black"/>
                </a:solidFill>
                <a:latin typeface="Arial" pitchFamily="34" charset="0"/>
                <a:cs typeface="Arial" pitchFamily="34" charset="0"/>
              </a:rPr>
              <a:t>Networking </a:t>
            </a:r>
            <a:r>
              <a:rPr lang="en-US" sz="1200" dirty="0">
                <a:solidFill>
                  <a:prstClr val="black"/>
                </a:solidFill>
                <a:latin typeface="Arial" pitchFamily="34" charset="0"/>
                <a:cs typeface="Arial" pitchFamily="34" charset="0"/>
              </a:rPr>
              <a:t>opportunities and </a:t>
            </a:r>
            <a:r>
              <a:rPr lang="en-US" sz="1200" b="1" dirty="0">
                <a:solidFill>
                  <a:prstClr val="black"/>
                </a:solidFill>
                <a:latin typeface="Arial" pitchFamily="34" charset="0"/>
                <a:cs typeface="Arial" pitchFamily="34" charset="0"/>
              </a:rPr>
              <a:t>entertainment</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8746" y="2163128"/>
            <a:ext cx="6285254" cy="2490008"/>
          </a:xfrm>
          <a:prstGeom prst="rect">
            <a:avLst/>
          </a:prstGeom>
        </p:spPr>
      </p:pic>
    </p:spTree>
    <p:extLst>
      <p:ext uri="{BB962C8B-B14F-4D97-AF65-F5344CB8AC3E}">
        <p14:creationId xmlns:p14="http://schemas.microsoft.com/office/powerpoint/2010/main" val="1389722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Backup</a:t>
            </a:r>
          </a:p>
        </p:txBody>
      </p:sp>
      <p:sp>
        <p:nvSpPr>
          <p:cNvPr id="3" name="Textplatzhalter 2"/>
          <p:cNvSpPr>
            <a:spLocks noGrp="1"/>
          </p:cNvSpPr>
          <p:nvPr>
            <p:ph type="body" sz="quarter" idx="15"/>
          </p:nvPr>
        </p:nvSpPr>
        <p:spPr/>
        <p:txBody>
          <a:bodyPr/>
          <a:lstStyle/>
          <a:p>
            <a:endParaRPr lang="en-GB"/>
          </a:p>
        </p:txBody>
      </p:sp>
      <p:sp>
        <p:nvSpPr>
          <p:cNvPr id="4" name="Textplatzhalter 3"/>
          <p:cNvSpPr>
            <a:spLocks noGrp="1"/>
          </p:cNvSpPr>
          <p:nvPr>
            <p:ph type="body" sz="quarter" idx="20"/>
          </p:nvPr>
        </p:nvSpPr>
        <p:spPr/>
        <p:txBody>
          <a:bodyPr/>
          <a:lstStyle/>
          <a:p>
            <a:endParaRPr lang="en-GB"/>
          </a:p>
        </p:txBody>
      </p:sp>
      <p:sp>
        <p:nvSpPr>
          <p:cNvPr id="5" name="Foliennummernplatzhalter 4"/>
          <p:cNvSpPr>
            <a:spLocks noGrp="1"/>
          </p:cNvSpPr>
          <p:nvPr>
            <p:ph type="sldNum" sz="quarter" idx="21"/>
          </p:nvPr>
        </p:nvSpPr>
        <p:spPr/>
        <p:txBody>
          <a:bodyPr/>
          <a:lstStyle/>
          <a:p>
            <a:pPr>
              <a:defRPr/>
            </a:pPr>
            <a:fld id="{3F204D83-AD82-4169-AFFA-4D0DC0CB817D}" type="slidenum">
              <a:rPr lang="en-GB" smtClean="0"/>
              <a:pPr>
                <a:defRPr/>
              </a:pPr>
              <a:t>12</a:t>
            </a:fld>
            <a:endParaRPr lang="en-GB" dirty="0"/>
          </a:p>
        </p:txBody>
      </p:sp>
    </p:spTree>
    <p:extLst>
      <p:ext uri="{BB962C8B-B14F-4D97-AF65-F5344CB8AC3E}">
        <p14:creationId xmlns:p14="http://schemas.microsoft.com/office/powerpoint/2010/main" val="28081168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Press Clippings from MWC</a:t>
            </a:r>
          </a:p>
        </p:txBody>
      </p:sp>
      <p:sp>
        <p:nvSpPr>
          <p:cNvPr id="3" name="Text Placeholder 2"/>
          <p:cNvSpPr>
            <a:spLocks noGrp="1"/>
          </p:cNvSpPr>
          <p:nvPr>
            <p:ph type="body" sz="quarter" idx="15"/>
          </p:nvPr>
        </p:nvSpPr>
        <p:spPr/>
        <p:txBody>
          <a:bodyPr/>
          <a:lstStyle/>
          <a:p>
            <a:endParaRPr lang="de-DE"/>
          </a:p>
        </p:txBody>
      </p:sp>
      <p:sp>
        <p:nvSpPr>
          <p:cNvPr id="5" name="Slide Number Placeholder 4"/>
          <p:cNvSpPr>
            <a:spLocks noGrp="1"/>
          </p:cNvSpPr>
          <p:nvPr>
            <p:ph type="sldNum" sz="quarter" idx="21"/>
          </p:nvPr>
        </p:nvSpPr>
        <p:spPr/>
        <p:txBody>
          <a:bodyPr/>
          <a:lstStyle/>
          <a:p>
            <a:pPr>
              <a:defRPr/>
            </a:pPr>
            <a:fld id="{3F204D83-AD82-4169-AFFA-4D0DC0CB817D}" type="slidenum">
              <a:rPr lang="en-GB" smtClean="0"/>
              <a:pPr>
                <a:defRPr/>
              </a:pPr>
              <a:t>13</a:t>
            </a:fld>
            <a:endParaRPr lang="en-GB" dirty="0"/>
          </a:p>
        </p:txBody>
      </p:sp>
      <p:pic>
        <p:nvPicPr>
          <p:cNvPr id="8" name="Picture 7"/>
          <p:cNvPicPr>
            <a:picLocks noChangeAspect="1"/>
          </p:cNvPicPr>
          <p:nvPr/>
        </p:nvPicPr>
        <p:blipFill>
          <a:blip r:embed="rId2"/>
          <a:stretch>
            <a:fillRect/>
          </a:stretch>
        </p:blipFill>
        <p:spPr>
          <a:xfrm>
            <a:off x="2411760" y="1700808"/>
            <a:ext cx="4086253" cy="2653894"/>
          </a:xfrm>
          <a:prstGeom prst="rect">
            <a:avLst/>
          </a:prstGeom>
        </p:spPr>
      </p:pic>
      <p:pic>
        <p:nvPicPr>
          <p:cNvPr id="7" name="Picture 6"/>
          <p:cNvPicPr>
            <a:picLocks noChangeAspect="1"/>
          </p:cNvPicPr>
          <p:nvPr/>
        </p:nvPicPr>
        <p:blipFill>
          <a:blip r:embed="rId3"/>
          <a:stretch>
            <a:fillRect/>
          </a:stretch>
        </p:blipFill>
        <p:spPr>
          <a:xfrm>
            <a:off x="372653" y="2564904"/>
            <a:ext cx="2111115" cy="2748055"/>
          </a:xfrm>
          <a:prstGeom prst="rect">
            <a:avLst/>
          </a:prstGeom>
        </p:spPr>
      </p:pic>
      <p:pic>
        <p:nvPicPr>
          <p:cNvPr id="6" name="Picture 5"/>
          <p:cNvPicPr>
            <a:picLocks noChangeAspect="1"/>
          </p:cNvPicPr>
          <p:nvPr/>
        </p:nvPicPr>
        <p:blipFill>
          <a:blip r:embed="rId4"/>
          <a:stretch>
            <a:fillRect/>
          </a:stretch>
        </p:blipFill>
        <p:spPr>
          <a:xfrm>
            <a:off x="5652120" y="3212976"/>
            <a:ext cx="3168352" cy="2775398"/>
          </a:xfrm>
          <a:prstGeom prst="rect">
            <a:avLst/>
          </a:prstGeom>
        </p:spPr>
      </p:pic>
      <p:pic>
        <p:nvPicPr>
          <p:cNvPr id="9" name="Picture 8"/>
          <p:cNvPicPr>
            <a:picLocks noChangeAspect="1"/>
          </p:cNvPicPr>
          <p:nvPr/>
        </p:nvPicPr>
        <p:blipFill>
          <a:blip r:embed="rId5"/>
          <a:stretch>
            <a:fillRect/>
          </a:stretch>
        </p:blipFill>
        <p:spPr>
          <a:xfrm>
            <a:off x="2483768" y="3562349"/>
            <a:ext cx="3168352" cy="3295652"/>
          </a:xfrm>
          <a:prstGeom prst="rect">
            <a:avLst/>
          </a:prstGeom>
        </p:spPr>
      </p:pic>
    </p:spTree>
    <p:extLst>
      <p:ext uri="{BB962C8B-B14F-4D97-AF65-F5344CB8AC3E}">
        <p14:creationId xmlns:p14="http://schemas.microsoft.com/office/powerpoint/2010/main" val="374748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5" y="560405"/>
            <a:ext cx="6900863" cy="511175"/>
          </a:xfrm>
        </p:spPr>
        <p:txBody>
          <a:bodyPr/>
          <a:lstStyle/>
          <a:p>
            <a:r>
              <a:rPr lang="en-GB" sz="2000" dirty="0"/>
              <a:t>Content</a:t>
            </a:r>
          </a:p>
        </p:txBody>
      </p:sp>
      <p:sp>
        <p:nvSpPr>
          <p:cNvPr id="4" name="Text Placeholder 3"/>
          <p:cNvSpPr>
            <a:spLocks noGrp="1"/>
          </p:cNvSpPr>
          <p:nvPr>
            <p:ph type="body" sz="quarter" idx="20"/>
          </p:nvPr>
        </p:nvSpPr>
        <p:spPr>
          <a:xfrm>
            <a:off x="142875" y="1785932"/>
            <a:ext cx="8999538" cy="4643471"/>
          </a:xfrm>
        </p:spPr>
        <p:txBody>
          <a:bodyPr/>
          <a:lstStyle/>
          <a:p>
            <a:pPr lvl="0">
              <a:spcBef>
                <a:spcPts val="600"/>
              </a:spcBef>
              <a:spcAft>
                <a:spcPts val="600"/>
              </a:spcAft>
            </a:pPr>
            <a:r>
              <a:rPr lang="en-GB" sz="2000" dirty="0"/>
              <a:t>5G Work Programme - Overview</a:t>
            </a:r>
          </a:p>
          <a:p>
            <a:pPr>
              <a:spcBef>
                <a:spcPts val="600"/>
              </a:spcBef>
              <a:spcAft>
                <a:spcPts val="600"/>
              </a:spcAft>
            </a:pPr>
            <a:r>
              <a:rPr lang="en-GB" sz="2000" dirty="0"/>
              <a:t>Cooperation Partners</a:t>
            </a:r>
          </a:p>
          <a:p>
            <a:pPr>
              <a:spcBef>
                <a:spcPts val="600"/>
              </a:spcBef>
              <a:spcAft>
                <a:spcPts val="600"/>
              </a:spcAft>
            </a:pPr>
            <a:r>
              <a:rPr lang="en-GB" sz="2000" dirty="0"/>
              <a:t>Press &amp; Industry Briefing 2019</a:t>
            </a:r>
          </a:p>
          <a:p>
            <a:pPr>
              <a:spcBef>
                <a:spcPts val="600"/>
              </a:spcBef>
              <a:spcAft>
                <a:spcPts val="600"/>
              </a:spcAft>
            </a:pPr>
            <a:r>
              <a:rPr lang="en-GB" sz="2000" dirty="0"/>
              <a:t>Industry Conference &amp; Exhibition 2020</a:t>
            </a:r>
          </a:p>
          <a:p>
            <a:pPr marL="0" indent="0">
              <a:spcBef>
                <a:spcPts val="600"/>
              </a:spcBef>
              <a:spcAft>
                <a:spcPts val="600"/>
              </a:spcAft>
              <a:buNone/>
            </a:pPr>
            <a:br>
              <a:rPr lang="en-GB" sz="2000" dirty="0"/>
            </a:br>
            <a:endParaRPr lang="en-GB" sz="2000" dirty="0"/>
          </a:p>
          <a:p>
            <a:pPr>
              <a:spcBef>
                <a:spcPts val="600"/>
              </a:spcBef>
              <a:spcAft>
                <a:spcPts val="600"/>
              </a:spcAft>
            </a:pPr>
            <a:endParaRPr lang="en-GB" sz="2000" dirty="0"/>
          </a:p>
        </p:txBody>
      </p:sp>
      <p:sp>
        <p:nvSpPr>
          <p:cNvPr id="5" name="Slide Number Placeholder 4"/>
          <p:cNvSpPr>
            <a:spLocks noGrp="1"/>
          </p:cNvSpPr>
          <p:nvPr>
            <p:ph type="sldNum" sz="quarter" idx="21"/>
          </p:nvPr>
        </p:nvSpPr>
        <p:spPr/>
        <p:txBody>
          <a:bodyPr/>
          <a:lstStyle/>
          <a:p>
            <a:fld id="{8AC058FF-660D-4781-A436-A0B5790C1C58}" type="slidenum">
              <a:rPr lang="en-GB" smtClean="0"/>
              <a:pPr/>
              <a:t>2</a:t>
            </a:fld>
            <a:endParaRPr lang="en-GB"/>
          </a:p>
        </p:txBody>
      </p:sp>
    </p:spTree>
    <p:extLst>
      <p:ext uri="{BB962C8B-B14F-4D97-AF65-F5344CB8AC3E}">
        <p14:creationId xmlns:p14="http://schemas.microsoft.com/office/powerpoint/2010/main" val="3258137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49" y="569913"/>
            <a:ext cx="6740339" cy="511175"/>
          </a:xfrm>
        </p:spPr>
        <p:txBody>
          <a:bodyPr/>
          <a:lstStyle/>
          <a:p>
            <a:pPr>
              <a:defRPr/>
            </a:pPr>
            <a:r>
              <a:rPr lang="en-GB" sz="2000" dirty="0"/>
              <a:t>Overview 5G Work Programme</a:t>
            </a:r>
            <a:endParaRPr lang="en-US" sz="1800" dirty="0"/>
          </a:p>
        </p:txBody>
      </p:sp>
      <p:sp>
        <p:nvSpPr>
          <p:cNvPr id="9218" name="Slide Number Placeholder 4"/>
          <p:cNvSpPr>
            <a:spLocks noGrp="1"/>
          </p:cNvSpPr>
          <p:nvPr>
            <p:ph type="sldNum" sz="quarter" idx="2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0414B9A-5494-1042-84B8-F8977295AD44}" type="slidenum">
              <a:rPr kumimoji="0" lang="en-GB" sz="1100" b="0" i="0" u="none" strike="noStrike" kern="1200" cap="none" spc="0" normalizeH="0" baseline="0" noProof="0">
                <a:ln>
                  <a:noFill/>
                </a:ln>
                <a:solidFill>
                  <a:srgbClr val="898989"/>
                </a:solidFill>
                <a:effectLst/>
                <a:uLnTx/>
                <a:uFillTx/>
                <a:latin typeface="DIN 1451 Com Mittelschrift" charset="0"/>
                <a:ea typeface="MS PGothic" charset="0"/>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100" b="0" i="0" u="none" strike="noStrike" kern="1200" cap="none" spc="0" normalizeH="0" baseline="0" noProof="0" dirty="0">
              <a:ln>
                <a:noFill/>
              </a:ln>
              <a:solidFill>
                <a:srgbClr val="898989"/>
              </a:solidFill>
              <a:effectLst/>
              <a:uLnTx/>
              <a:uFillTx/>
              <a:latin typeface="DIN 1451 Com Mittelschrift" charset="0"/>
              <a:ea typeface="MS PGothic" charset="0"/>
              <a:cs typeface="Arial" charset="0"/>
            </a:endParaRPr>
          </a:p>
        </p:txBody>
      </p:sp>
      <p:sp>
        <p:nvSpPr>
          <p:cNvPr id="20" name="Textfeld 52"/>
          <p:cNvSpPr txBox="1">
            <a:spLocks noChangeArrowheads="1"/>
          </p:cNvSpPr>
          <p:nvPr/>
        </p:nvSpPr>
        <p:spPr bwMode="auto">
          <a:xfrm>
            <a:off x="341842" y="4433052"/>
            <a:ext cx="2384845" cy="812100"/>
          </a:xfrm>
          <a:prstGeom prst="rect">
            <a:avLst/>
          </a:prstGeom>
          <a:solidFill>
            <a:srgbClr val="468329"/>
          </a:solidFill>
          <a:ln>
            <a:noFill/>
          </a:ln>
          <a:extLst/>
        </p:spPr>
        <p:txBody>
          <a:bodyPr wrap="square">
            <a:no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Arial" charset="0"/>
                <a:ea typeface="MS PGothic" charset="0"/>
              </a:rPr>
              <a:t>Eco-System Engagement</a:t>
            </a:r>
          </a:p>
        </p:txBody>
      </p:sp>
      <p:sp>
        <p:nvSpPr>
          <p:cNvPr id="21" name="Textfeld 53"/>
          <p:cNvSpPr txBox="1">
            <a:spLocks noChangeArrowheads="1"/>
          </p:cNvSpPr>
          <p:nvPr/>
        </p:nvSpPr>
        <p:spPr bwMode="auto">
          <a:xfrm>
            <a:off x="341842" y="3019946"/>
            <a:ext cx="2384845" cy="870176"/>
          </a:xfrm>
          <a:prstGeom prst="rect">
            <a:avLst/>
          </a:prstGeom>
          <a:solidFill>
            <a:srgbClr val="468329"/>
          </a:solidFill>
          <a:ln>
            <a:noFill/>
          </a:ln>
          <a:extLst/>
        </p:spPr>
        <p:txBody>
          <a:bodyPr wrap="square" anchor="ctr">
            <a:no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Arial" charset="0"/>
                <a:ea typeface="MS PGothic" charset="0"/>
              </a:rPr>
              <a:t>Trial &amp; Testing and  Deployment</a:t>
            </a:r>
          </a:p>
        </p:txBody>
      </p:sp>
      <p:sp>
        <p:nvSpPr>
          <p:cNvPr id="22" name="Textfeld 54"/>
          <p:cNvSpPr txBox="1">
            <a:spLocks noChangeArrowheads="1"/>
          </p:cNvSpPr>
          <p:nvPr/>
        </p:nvSpPr>
        <p:spPr bwMode="auto">
          <a:xfrm>
            <a:off x="341842" y="1761567"/>
            <a:ext cx="2384845" cy="841113"/>
          </a:xfrm>
          <a:prstGeom prst="rect">
            <a:avLst/>
          </a:prstGeom>
          <a:solidFill>
            <a:srgbClr val="468329"/>
          </a:solidFill>
          <a:ln>
            <a:noFill/>
          </a:ln>
          <a:extLst/>
        </p:spPr>
        <p:txBody>
          <a:bodyPr wrap="square">
            <a:no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Arial" charset="0"/>
                <a:ea typeface="MS PGothic" charset="0"/>
              </a:rPr>
              <a:t>Technology evolution</a:t>
            </a:r>
          </a:p>
        </p:txBody>
      </p:sp>
      <p:sp>
        <p:nvSpPr>
          <p:cNvPr id="23" name="Rechteck 62"/>
          <p:cNvSpPr>
            <a:spLocks noChangeArrowheads="1"/>
          </p:cNvSpPr>
          <p:nvPr/>
        </p:nvSpPr>
        <p:spPr bwMode="auto">
          <a:xfrm>
            <a:off x="2843809" y="1788459"/>
            <a:ext cx="2855913" cy="11327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oAutofit/>
          </a:bodyPr>
          <a:lstStyle/>
          <a:p>
            <a:pPr marL="171450" marR="0" lvl="0" indent="-171450" algn="l" defTabSz="914400" rtl="0" eaLnBrk="1" fontAlgn="base" latinLnBrk="0" hangingPunct="1">
              <a:lnSpc>
                <a:spcPct val="100000"/>
              </a:lnSpc>
              <a:spcBef>
                <a:spcPts val="600"/>
              </a:spcBef>
              <a:spcAft>
                <a:spcPts val="0"/>
              </a:spcAft>
              <a:buClr>
                <a:srgbClr val="468329"/>
              </a:buClr>
              <a:buSzTx/>
              <a:buFont typeface="Wingdings" panose="05000000000000000000" pitchFamily="2" charset="2"/>
              <a:buChar char="§"/>
              <a:tabLst/>
              <a:defRPr/>
            </a:pPr>
            <a:r>
              <a:rPr kumimoji="0" lang="en-US" sz="14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E2E Architecture Framework</a:t>
            </a:r>
          </a:p>
          <a:p>
            <a:pPr marL="174625" marR="0" lvl="0" indent="-174625" algn="l" defTabSz="914400" rtl="0" eaLnBrk="1" fontAlgn="base" latinLnBrk="0" hangingPunct="1">
              <a:lnSpc>
                <a:spcPct val="100000"/>
              </a:lnSpc>
              <a:spcBef>
                <a:spcPts val="600"/>
              </a:spcBef>
              <a:spcAft>
                <a:spcPts val="0"/>
              </a:spcAft>
              <a:buClr>
                <a:srgbClr val="468329"/>
              </a:buClr>
              <a:buSzTx/>
              <a:buFont typeface="Wingdings" charset="2"/>
              <a:buChar char="§"/>
              <a:tabLst/>
              <a:defRPr/>
            </a:pPr>
            <a:r>
              <a:rPr kumimoji="0" lang="en-US" sz="14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Service-Based Architecture</a:t>
            </a:r>
          </a:p>
          <a:p>
            <a:pPr marL="174625" marR="0" lvl="0" indent="-174625" algn="l" defTabSz="914400" rtl="0" eaLnBrk="1" fontAlgn="base" latinLnBrk="0" hangingPunct="1">
              <a:lnSpc>
                <a:spcPct val="100000"/>
              </a:lnSpc>
              <a:spcBef>
                <a:spcPts val="600"/>
              </a:spcBef>
              <a:spcAft>
                <a:spcPts val="0"/>
              </a:spcAft>
              <a:buClr>
                <a:srgbClr val="468329"/>
              </a:buClr>
              <a:buSzTx/>
              <a:buFont typeface="Wingdings" charset="2"/>
              <a:buChar char="§"/>
              <a:tabLst/>
              <a:defRPr/>
            </a:pPr>
            <a:r>
              <a:rPr kumimoji="0" lang="en-US" sz="14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RAN Functional Split</a:t>
            </a:r>
          </a:p>
        </p:txBody>
      </p:sp>
      <p:sp>
        <p:nvSpPr>
          <p:cNvPr id="24" name="Rechteck 62"/>
          <p:cNvSpPr>
            <a:spLocks noChangeArrowheads="1"/>
          </p:cNvSpPr>
          <p:nvPr/>
        </p:nvSpPr>
        <p:spPr bwMode="auto">
          <a:xfrm>
            <a:off x="5836596" y="1734671"/>
            <a:ext cx="3075340" cy="11327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tIns="45720" rIns="55435">
            <a:noAutofit/>
          </a:bodyPr>
          <a:lstStyle/>
          <a:p>
            <a:pPr marL="174625" marR="0" lvl="0" indent="-174625" algn="l" defTabSz="914400" rtl="0" eaLnBrk="1" fontAlgn="base" latinLnBrk="0" hangingPunct="1">
              <a:lnSpc>
                <a:spcPct val="100000"/>
              </a:lnSpc>
              <a:spcBef>
                <a:spcPts val="600"/>
              </a:spcBef>
              <a:spcAft>
                <a:spcPts val="0"/>
              </a:spcAft>
              <a:buClr>
                <a:srgbClr val="468329"/>
              </a:buClr>
              <a:buSzTx/>
              <a:buFont typeface="Wingdings" charset="2"/>
              <a:buChar char="§"/>
              <a:tabLst/>
              <a:defRPr/>
            </a:pPr>
            <a:r>
              <a:rPr kumimoji="0" lang="en-US" sz="1400" b="1" i="0" u="none" strike="noStrike" kern="1200" cap="none" spc="0" normalizeH="0" baseline="0" noProof="0" dirty="0">
                <a:ln>
                  <a:noFill/>
                </a:ln>
                <a:effectLst/>
                <a:uLnTx/>
                <a:uFillTx/>
                <a:latin typeface="Arial" pitchFamily="34" charset="0"/>
                <a:ea typeface="+mn-ea"/>
                <a:cs typeface="Arial" pitchFamily="34" charset="0"/>
              </a:rPr>
              <a:t>RAN Convergence / Home Gateway</a:t>
            </a:r>
          </a:p>
          <a:p>
            <a:pPr marL="174625" marR="0" lvl="0" indent="-174625" algn="l" defTabSz="914400" rtl="0" eaLnBrk="1" fontAlgn="base" latinLnBrk="0" hangingPunct="1">
              <a:lnSpc>
                <a:spcPct val="100000"/>
              </a:lnSpc>
              <a:spcBef>
                <a:spcPts val="600"/>
              </a:spcBef>
              <a:spcAft>
                <a:spcPts val="0"/>
              </a:spcAft>
              <a:buClr>
                <a:srgbClr val="468329"/>
              </a:buClr>
              <a:buSzTx/>
              <a:buFont typeface="Wingdings" charset="2"/>
              <a:buChar char="§"/>
              <a:tabLst/>
              <a:defRPr/>
            </a:pPr>
            <a:r>
              <a:rPr kumimoji="0" lang="en-US" sz="1400" b="1" i="0" u="none" strike="noStrike" kern="1200" cap="none" spc="0" normalizeH="0" baseline="0" noProof="0" dirty="0">
                <a:ln>
                  <a:noFill/>
                </a:ln>
                <a:effectLst/>
                <a:uLnTx/>
                <a:uFillTx/>
                <a:latin typeface="Arial" pitchFamily="34" charset="0"/>
                <a:ea typeface="+mn-ea"/>
                <a:cs typeface="Arial" pitchFamily="34" charset="0"/>
              </a:rPr>
              <a:t>Security Competence Team</a:t>
            </a:r>
          </a:p>
          <a:p>
            <a:pPr marL="171450" marR="0" lvl="1" indent="-171450" algn="l" defTabSz="914400" rtl="0" eaLnBrk="1" fontAlgn="base" latinLnBrk="0" hangingPunct="1">
              <a:lnSpc>
                <a:spcPct val="100000"/>
              </a:lnSpc>
              <a:spcBef>
                <a:spcPts val="600"/>
              </a:spcBef>
              <a:spcAft>
                <a:spcPts val="0"/>
              </a:spcAft>
              <a:buClr>
                <a:srgbClr val="468329"/>
              </a:buClr>
              <a:buSzTx/>
              <a:buFont typeface="Wingdings" panose="05000000000000000000" pitchFamily="2" charset="2"/>
              <a:buChar char="§"/>
              <a:tabLst/>
              <a:defRPr/>
            </a:pPr>
            <a:r>
              <a:rPr kumimoji="0" lang="en-US" sz="1400" b="1" i="0" u="none" strike="noStrike" kern="1200" cap="none" spc="0" normalizeH="0" baseline="0" noProof="0" dirty="0">
                <a:ln>
                  <a:noFill/>
                </a:ln>
                <a:effectLst/>
                <a:uLnTx/>
                <a:uFillTx/>
                <a:latin typeface="Arial" pitchFamily="34" charset="0"/>
                <a:ea typeface="+mn-ea"/>
                <a:cs typeface="Arial" pitchFamily="34" charset="0"/>
              </a:rPr>
              <a:t>Devices &amp; Chipsets for 5G</a:t>
            </a:r>
          </a:p>
        </p:txBody>
      </p:sp>
      <p:sp>
        <p:nvSpPr>
          <p:cNvPr id="25" name="Rechteck 62"/>
          <p:cNvSpPr>
            <a:spLocks noChangeArrowheads="1"/>
          </p:cNvSpPr>
          <p:nvPr/>
        </p:nvSpPr>
        <p:spPr bwMode="auto">
          <a:xfrm>
            <a:off x="5439112" y="3316232"/>
            <a:ext cx="3179429" cy="322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oAutofit/>
          </a:bodyPr>
          <a:lstStyle/>
          <a:p>
            <a:pPr marL="0" marR="0" lvl="0" indent="0" algn="l" defTabSz="914400" rtl="0" eaLnBrk="1" fontAlgn="base" latinLnBrk="0" hangingPunct="1">
              <a:lnSpc>
                <a:spcPct val="100000"/>
              </a:lnSpc>
              <a:spcBef>
                <a:spcPts val="200"/>
              </a:spcBef>
              <a:spcAft>
                <a:spcPts val="200"/>
              </a:spcAft>
              <a:buClr>
                <a:srgbClr val="468329"/>
              </a:buClr>
              <a:buSzTx/>
              <a:buFontTx/>
              <a:buNone/>
              <a:tabLst/>
              <a:defRPr/>
            </a:pPr>
            <a:r>
              <a:rPr kumimoji="0" lang="en-US" sz="1400" b="1" i="0" u="none" strike="noStrike" kern="1200" cap="none" spc="0" normalizeH="0" baseline="0" noProof="0" dirty="0">
                <a:ln>
                  <a:noFill/>
                </a:ln>
                <a:solidFill>
                  <a:srgbClr val="000000"/>
                </a:solidFill>
                <a:effectLst/>
                <a:uLnTx/>
                <a:uFillTx/>
                <a:latin typeface="Arial" pitchFamily="34" charset="0"/>
                <a:ea typeface="+mn-ea"/>
                <a:cs typeface="Arial" pitchFamily="34" charset="0"/>
              </a:rPr>
              <a:t> </a:t>
            </a:r>
          </a:p>
        </p:txBody>
      </p:sp>
      <p:sp>
        <p:nvSpPr>
          <p:cNvPr id="27" name="Rectangle 26"/>
          <p:cNvSpPr/>
          <p:nvPr/>
        </p:nvSpPr>
        <p:spPr>
          <a:xfrm>
            <a:off x="2883290" y="3019947"/>
            <a:ext cx="2952328" cy="126966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55435" tIns="81724" rIns="19431" rtlCol="0" anchor="t">
            <a:noAutofit/>
          </a:bodyPr>
          <a:lstStyle/>
          <a:p>
            <a:pPr marL="180975" marR="0" lvl="0" indent="-180975" algn="l" defTabSz="914400" rtl="0" eaLnBrk="1" fontAlgn="base" latinLnBrk="0" hangingPunct="1">
              <a:lnSpc>
                <a:spcPct val="100000"/>
              </a:lnSpc>
              <a:spcBef>
                <a:spcPts val="200"/>
              </a:spcBef>
              <a:spcAft>
                <a:spcPts val="0"/>
              </a:spcAft>
              <a:buClr>
                <a:srgbClr val="468329"/>
              </a:buClr>
              <a:buSzTx/>
              <a:buFont typeface="Wingdings" charset="0"/>
              <a:buChar char="§"/>
              <a:tabLst/>
              <a:defRPr/>
            </a:pPr>
            <a:r>
              <a:rPr kumimoji="0" lang="en-US" sz="1400" b="1" i="0" u="none" strike="noStrike" kern="1200" cap="none" spc="0" normalizeH="0" baseline="0" noProof="0" dirty="0">
                <a:ln>
                  <a:noFill/>
                </a:ln>
                <a:solidFill>
                  <a:srgbClr val="000000"/>
                </a:solidFill>
                <a:effectLst/>
                <a:uLnTx/>
                <a:uFillTx/>
                <a:latin typeface="Arial"/>
                <a:ea typeface="+mn-ea"/>
                <a:cs typeface="+mn-cs"/>
              </a:rPr>
              <a:t>Trial &amp; Testing</a:t>
            </a:r>
          </a:p>
          <a:p>
            <a:pPr marL="319088" marR="0" lvl="1" indent="-96838" algn="l" defTabSz="914400" rtl="0" eaLnBrk="1" fontAlgn="base" latinLnBrk="0" hangingPunct="1">
              <a:lnSpc>
                <a:spcPct val="100000"/>
              </a:lnSpc>
              <a:spcBef>
                <a:spcPts val="0"/>
              </a:spcBef>
              <a:spcAft>
                <a:spcPts val="0"/>
              </a:spcAft>
              <a:buClr>
                <a:srgbClr val="468329"/>
              </a:buClr>
              <a:buSzTx/>
              <a:buFont typeface="Arial" charset="0"/>
              <a:buChar char="−"/>
              <a:tabLst>
                <a:tab pos="173038" algn="l"/>
              </a:tabLst>
              <a:defRPr/>
            </a:pPr>
            <a:r>
              <a:rPr kumimoji="0" lang="en-US" sz="1400" b="0" i="0" u="none" strike="noStrike" kern="1200" cap="none" spc="0" normalizeH="0" baseline="0" noProof="0" dirty="0">
                <a:ln>
                  <a:noFill/>
                </a:ln>
                <a:solidFill>
                  <a:prstClr val="black"/>
                </a:solidFill>
                <a:effectLst/>
                <a:uLnTx/>
                <a:uFillTx/>
                <a:latin typeface="Arial"/>
                <a:ea typeface="+mn-ea"/>
                <a:cs typeface="+mn-cs"/>
              </a:rPr>
              <a:t>Interworking &amp; Network Trials</a:t>
            </a:r>
          </a:p>
          <a:p>
            <a:pPr marL="180975" marR="0" lvl="0" indent="-180975" algn="l" defTabSz="914400" rtl="0" eaLnBrk="1" fontAlgn="base" latinLnBrk="0" hangingPunct="1">
              <a:lnSpc>
                <a:spcPct val="100000"/>
              </a:lnSpc>
              <a:spcBef>
                <a:spcPts val="200"/>
              </a:spcBef>
              <a:spcAft>
                <a:spcPts val="200"/>
              </a:spcAft>
              <a:buClr>
                <a:srgbClr val="468329"/>
              </a:buClr>
              <a:buSzTx/>
              <a:buFont typeface="Wingdings" charset="0"/>
              <a:buChar char="§"/>
              <a:tabLst/>
              <a:defRPr/>
            </a:pPr>
            <a:r>
              <a:rPr kumimoji="0" lang="en-US" sz="1400" b="1" i="0" u="none" strike="noStrike" kern="1200" cap="none" spc="0" normalizeH="0" baseline="0" noProof="0" dirty="0">
                <a:ln>
                  <a:noFill/>
                </a:ln>
                <a:solidFill>
                  <a:schemeClr val="tx1"/>
                </a:solidFill>
                <a:effectLst/>
                <a:uLnTx/>
                <a:uFillTx/>
                <a:latin typeface="Arial"/>
                <a:ea typeface="+mn-ea"/>
                <a:cs typeface="+mn-cs"/>
              </a:rPr>
              <a:t>Deployment Efficiencies (SDE)</a:t>
            </a:r>
          </a:p>
          <a:p>
            <a:pPr marL="180975" marR="0" lvl="0" indent="-180975" algn="l" defTabSz="914400" rtl="0" eaLnBrk="1" fontAlgn="base" latinLnBrk="0" hangingPunct="1">
              <a:lnSpc>
                <a:spcPct val="100000"/>
              </a:lnSpc>
              <a:spcBef>
                <a:spcPts val="200"/>
              </a:spcBef>
              <a:spcAft>
                <a:spcPts val="200"/>
              </a:spcAft>
              <a:buClr>
                <a:srgbClr val="468329"/>
              </a:buClr>
              <a:buSzTx/>
              <a:buFont typeface="Wingdings" charset="0"/>
              <a:buChar char="§"/>
              <a:tabLst/>
              <a:defRPr/>
            </a:pPr>
            <a:r>
              <a:rPr kumimoji="0" lang="en-US" sz="1400" b="1" i="0" u="none" strike="noStrike" kern="1200" cap="none" spc="0" normalizeH="0" baseline="0" noProof="0" dirty="0">
                <a:ln>
                  <a:noFill/>
                </a:ln>
                <a:solidFill>
                  <a:schemeClr val="tx1"/>
                </a:solidFill>
                <a:effectLst/>
                <a:uLnTx/>
                <a:uFillTx/>
                <a:latin typeface="Arial"/>
                <a:ea typeface="+mn-ea"/>
                <a:cs typeface="+mn-cs"/>
              </a:rPr>
              <a:t>Rural Coverage</a:t>
            </a:r>
            <a:endParaRPr kumimoji="0" lang="en-US" sz="1400" b="0"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28" name="Rectangle 27"/>
          <p:cNvSpPr/>
          <p:nvPr/>
        </p:nvSpPr>
        <p:spPr>
          <a:xfrm>
            <a:off x="2843808" y="1748118"/>
            <a:ext cx="5981700" cy="1131235"/>
          </a:xfrm>
          <a:prstGeom prst="rect">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29" name="Rectangle 28"/>
          <p:cNvSpPr/>
          <p:nvPr/>
        </p:nvSpPr>
        <p:spPr>
          <a:xfrm>
            <a:off x="5873772" y="3006500"/>
            <a:ext cx="2950633" cy="126966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55435" tIns="81724" rIns="19431" rtlCol="0" anchor="t">
            <a:noAutofit/>
          </a:bodyPr>
          <a:lstStyle/>
          <a:p>
            <a:pPr marL="180975" marR="0" lvl="0" indent="-180975" algn="l" defTabSz="914400" rtl="0" eaLnBrk="1" fontAlgn="base" latinLnBrk="0" hangingPunct="1">
              <a:lnSpc>
                <a:spcPct val="100000"/>
              </a:lnSpc>
              <a:spcBef>
                <a:spcPts val="200"/>
              </a:spcBef>
              <a:spcAft>
                <a:spcPts val="200"/>
              </a:spcAft>
              <a:buClr>
                <a:srgbClr val="468329"/>
              </a:buClr>
              <a:buSzTx/>
              <a:buFont typeface="Wingdings" charset="0"/>
              <a:buChar char="§"/>
              <a:tabLst/>
              <a:defRPr/>
            </a:pPr>
            <a:r>
              <a:rPr kumimoji="0" lang="en-US" sz="1400" b="1" i="0" u="none" strike="noStrike" kern="1200" cap="none" spc="0" normalizeH="0" baseline="0" noProof="0" dirty="0">
                <a:ln>
                  <a:noFill/>
                </a:ln>
                <a:solidFill>
                  <a:srgbClr val="000000"/>
                </a:solidFill>
                <a:effectLst/>
                <a:uLnTx/>
                <a:uFillTx/>
                <a:latin typeface="Arial"/>
                <a:ea typeface="+mn-ea"/>
                <a:cs typeface="+mn-cs"/>
              </a:rPr>
              <a:t>Base Station Antenna requirements</a:t>
            </a:r>
          </a:p>
          <a:p>
            <a:pPr marL="319088" marR="0" lvl="1" indent="-134938" algn="l" defTabSz="914400" rtl="0" eaLnBrk="1" fontAlgn="base" latinLnBrk="0" hangingPunct="1">
              <a:lnSpc>
                <a:spcPct val="100000"/>
              </a:lnSpc>
              <a:spcBef>
                <a:spcPts val="0"/>
              </a:spcBef>
              <a:spcAft>
                <a:spcPts val="0"/>
              </a:spcAft>
              <a:buClr>
                <a:srgbClr val="468329"/>
              </a:buClr>
              <a:buSzTx/>
              <a:buFont typeface="Arial" charset="0"/>
              <a:buChar char="−"/>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Passive Antennas, </a:t>
            </a:r>
          </a:p>
          <a:p>
            <a:pPr marL="319088" marR="0" lvl="1" indent="-134938" algn="l" defTabSz="914400" rtl="0" eaLnBrk="1" fontAlgn="base" latinLnBrk="0" hangingPunct="1">
              <a:lnSpc>
                <a:spcPct val="100000"/>
              </a:lnSpc>
              <a:spcBef>
                <a:spcPts val="0"/>
              </a:spcBef>
              <a:spcAft>
                <a:spcPts val="0"/>
              </a:spcAft>
              <a:buClr>
                <a:srgbClr val="468329"/>
              </a:buClr>
              <a:buSzTx/>
              <a:buFont typeface="Arial" charset="0"/>
              <a:buChar char="−"/>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Active Antennas</a:t>
            </a:r>
            <a:endParaRPr kumimoji="0" lang="en-US" sz="1400" b="1" i="0" u="none" strike="noStrike" kern="1200" cap="none" spc="0" normalizeH="0" baseline="0" noProof="0" dirty="0">
              <a:ln>
                <a:noFill/>
              </a:ln>
              <a:solidFill>
                <a:srgbClr val="000000"/>
              </a:solidFill>
              <a:effectLst/>
              <a:uLnTx/>
              <a:uFillTx/>
              <a:latin typeface="Arial"/>
              <a:ea typeface="+mn-ea"/>
              <a:cs typeface="+mn-cs"/>
            </a:endParaRPr>
          </a:p>
          <a:p>
            <a:pPr marL="180975" marR="0" lvl="0" indent="-180975" algn="l" defTabSz="914400" rtl="0" eaLnBrk="1" fontAlgn="base" latinLnBrk="0" hangingPunct="1">
              <a:lnSpc>
                <a:spcPct val="100000"/>
              </a:lnSpc>
              <a:spcBef>
                <a:spcPts val="200"/>
              </a:spcBef>
              <a:spcAft>
                <a:spcPts val="200"/>
              </a:spcAft>
              <a:buClr>
                <a:srgbClr val="468329"/>
              </a:buClr>
              <a:buSzTx/>
              <a:buFont typeface="Wingdings" charset="0"/>
              <a:buChar char="§"/>
              <a:tabLst/>
              <a:defRPr/>
            </a:pPr>
            <a:r>
              <a:rPr kumimoji="0" lang="en-US" sz="1400" b="1" i="0" u="none" strike="noStrike" kern="1200" cap="none" spc="0" normalizeH="0" baseline="0" noProof="0" dirty="0">
                <a:ln>
                  <a:noFill/>
                </a:ln>
                <a:solidFill>
                  <a:schemeClr val="tx1"/>
                </a:solidFill>
                <a:effectLst/>
                <a:uLnTx/>
                <a:uFillTx/>
                <a:latin typeface="Arial"/>
                <a:ea typeface="+mn-ea"/>
                <a:cs typeface="+mn-cs"/>
              </a:rPr>
              <a:t>Cluster Connector Alignment</a:t>
            </a:r>
          </a:p>
        </p:txBody>
      </p:sp>
      <p:sp>
        <p:nvSpPr>
          <p:cNvPr id="30" name="Rectangle 29"/>
          <p:cNvSpPr/>
          <p:nvPr/>
        </p:nvSpPr>
        <p:spPr>
          <a:xfrm>
            <a:off x="2844377" y="4787566"/>
            <a:ext cx="3139564" cy="994669"/>
          </a:xfrm>
          <a:prstGeom prst="rect">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lIns="91440" tIns="81724" rIns="0" rtlCol="0" anchor="t">
            <a:noAutofit/>
          </a:bodyPr>
          <a:lstStyle/>
          <a:p>
            <a:pPr marL="180975" marR="0" lvl="0" indent="-180975" algn="l" defTabSz="914400" rtl="0" eaLnBrk="1" fontAlgn="base" latinLnBrk="0" hangingPunct="1">
              <a:lnSpc>
                <a:spcPct val="100000"/>
              </a:lnSpc>
              <a:spcBef>
                <a:spcPts val="300"/>
              </a:spcBef>
              <a:spcAft>
                <a:spcPts val="300"/>
              </a:spcAft>
              <a:buClr>
                <a:srgbClr val="468329"/>
              </a:buClr>
              <a:buSzTx/>
              <a:buFont typeface="Wingdings" charset="0"/>
              <a:buChar char="§"/>
              <a:tabLst/>
              <a:defRPr/>
            </a:pPr>
            <a:r>
              <a:rPr kumimoji="0" lang="en-US" sz="14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5G Spectrum </a:t>
            </a:r>
            <a:r>
              <a:rPr kumimoji="0" lang="en-US" sz="14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recommendations </a:t>
            </a:r>
          </a:p>
          <a:p>
            <a:pPr marL="180975" marR="0" lvl="0" indent="-180975" algn="l" defTabSz="914400" rtl="0" eaLnBrk="1" fontAlgn="base" latinLnBrk="0" hangingPunct="1">
              <a:lnSpc>
                <a:spcPct val="100000"/>
              </a:lnSpc>
              <a:spcBef>
                <a:spcPts val="300"/>
              </a:spcBef>
              <a:spcAft>
                <a:spcPts val="300"/>
              </a:spcAft>
              <a:buClr>
                <a:srgbClr val="468329"/>
              </a:buClr>
              <a:buSzTx/>
              <a:buFont typeface="Wingdings" charset="0"/>
              <a:buChar char="§"/>
              <a:tabLst/>
              <a:defRPr/>
            </a:pPr>
            <a:r>
              <a:rPr kumimoji="0" lang="en-US" sz="1400" b="1" i="0" u="none" strike="noStrike" kern="1200" cap="none" spc="0" normalizeH="0" baseline="0" noProof="0" dirty="0">
                <a:ln>
                  <a:noFill/>
                </a:ln>
                <a:solidFill>
                  <a:schemeClr val="tx1"/>
                </a:solidFill>
                <a:effectLst/>
                <a:uLnTx/>
                <a:uFillTx/>
                <a:latin typeface="Arial"/>
                <a:ea typeface="+mn-ea"/>
                <a:cs typeface="+mn-cs"/>
              </a:rPr>
              <a:t>Spectrum Defragmentation (SDE)</a:t>
            </a:r>
            <a:endParaRPr kumimoji="0" lang="en-US" sz="1400" b="1" i="0" u="none" strike="noStrike" kern="1200" cap="none" spc="0" normalizeH="0" baseline="0" noProof="0" dirty="0">
              <a:ln>
                <a:noFill/>
              </a:ln>
              <a:solidFill>
                <a:schemeClr val="tx1"/>
              </a:solidFill>
              <a:effectLst/>
              <a:uLnTx/>
              <a:uFillTx/>
              <a:latin typeface="Arial" charset="0"/>
              <a:ea typeface="+mn-ea"/>
              <a:cs typeface="+mn-cs"/>
            </a:endParaRPr>
          </a:p>
          <a:p>
            <a:pPr marL="180975" marR="0" lvl="0" indent="-180975" algn="l" defTabSz="914400" rtl="0" eaLnBrk="1" fontAlgn="base" latinLnBrk="0" hangingPunct="1">
              <a:lnSpc>
                <a:spcPct val="100000"/>
              </a:lnSpc>
              <a:spcBef>
                <a:spcPts val="300"/>
              </a:spcBef>
              <a:spcAft>
                <a:spcPts val="300"/>
              </a:spcAft>
              <a:buClr>
                <a:srgbClr val="468329"/>
              </a:buClr>
              <a:buSzTx/>
              <a:buFont typeface="Wingdings" charset="0"/>
              <a:buChar char="§"/>
              <a:tabLst/>
              <a:defRPr/>
            </a:pPr>
            <a:r>
              <a:rPr kumimoji="0" lang="en-US" sz="1400" b="1" i="0" u="none" strike="noStrike" kern="1200" cap="none" spc="0" normalizeH="0" baseline="0" noProof="0" dirty="0">
                <a:ln>
                  <a:noFill/>
                </a:ln>
                <a:solidFill>
                  <a:prstClr val="black"/>
                </a:solidFill>
                <a:effectLst/>
                <a:uLnTx/>
                <a:uFillTx/>
                <a:latin typeface="Arial" charset="0"/>
                <a:ea typeface="+mn-ea"/>
                <a:cs typeface="+mn-cs"/>
              </a:rPr>
              <a:t>IPR Forum</a:t>
            </a:r>
          </a:p>
        </p:txBody>
      </p:sp>
      <p:sp>
        <p:nvSpPr>
          <p:cNvPr id="31" name="Textfeld 53"/>
          <p:cNvSpPr txBox="1">
            <a:spLocks noChangeArrowheads="1"/>
          </p:cNvSpPr>
          <p:nvPr/>
        </p:nvSpPr>
        <p:spPr bwMode="auto">
          <a:xfrm>
            <a:off x="2843809" y="4433052"/>
            <a:ext cx="3151961" cy="354516"/>
          </a:xfrm>
          <a:prstGeom prst="rect">
            <a:avLst/>
          </a:prstGeom>
          <a:solidFill>
            <a:srgbClr val="468329"/>
          </a:solidFill>
          <a:ln>
            <a:noFill/>
          </a:ln>
          <a:extLst/>
        </p:spPr>
        <p:txBody>
          <a:bodyPr wrap="square">
            <a:no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Arial" charset="0"/>
                <a:ea typeface="MS PGothic" charset="0"/>
              </a:rPr>
              <a:t>Regulatory / IPR</a:t>
            </a:r>
          </a:p>
        </p:txBody>
      </p:sp>
      <p:sp>
        <p:nvSpPr>
          <p:cNvPr id="32" name="Rectangle 31"/>
          <p:cNvSpPr/>
          <p:nvPr/>
        </p:nvSpPr>
        <p:spPr>
          <a:xfrm>
            <a:off x="6078071" y="4787566"/>
            <a:ext cx="2742400" cy="994669"/>
          </a:xfrm>
          <a:prstGeom prst="rect">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lIns="55435" tIns="81724" rIns="19431" rtlCol="0" anchor="t">
            <a:noAutofit/>
          </a:bodyPr>
          <a:lstStyle/>
          <a:p>
            <a:pPr marL="180975" marR="0" lvl="0" indent="-180975" algn="l" defTabSz="914400" rtl="0" eaLnBrk="1" fontAlgn="base" latinLnBrk="0" hangingPunct="1">
              <a:lnSpc>
                <a:spcPct val="100000"/>
              </a:lnSpc>
              <a:spcBef>
                <a:spcPts val="300"/>
              </a:spcBef>
              <a:spcAft>
                <a:spcPts val="300"/>
              </a:spcAft>
              <a:buClr>
                <a:srgbClr val="468329"/>
              </a:buClr>
              <a:buSzTx/>
              <a:buFont typeface="Wingdings" charset="0"/>
              <a:buChar char="§"/>
              <a:tabLst/>
              <a:defRPr/>
            </a:pPr>
            <a:r>
              <a:rPr kumimoji="0" lang="en-US" sz="1400" b="1" i="0" u="none" strike="noStrike" kern="1200" cap="none" spc="0" normalizeH="0" baseline="0" noProof="0" dirty="0">
                <a:ln>
                  <a:noFill/>
                </a:ln>
                <a:solidFill>
                  <a:schemeClr val="tx1"/>
                </a:solidFill>
                <a:effectLst/>
                <a:uLnTx/>
                <a:uFillTx/>
                <a:latin typeface="Arial" pitchFamily="34" charset="0"/>
                <a:ea typeface="+mn-ea"/>
                <a:cs typeface="Arial" pitchFamily="34" charset="0"/>
              </a:rPr>
              <a:t>Verticals’ URLLC Requirements</a:t>
            </a:r>
          </a:p>
          <a:p>
            <a:pPr marL="180975" marR="0" lvl="0" indent="-180975" algn="l" defTabSz="914400" rtl="0" eaLnBrk="1" fontAlgn="base" latinLnBrk="0" hangingPunct="1">
              <a:lnSpc>
                <a:spcPct val="100000"/>
              </a:lnSpc>
              <a:spcBef>
                <a:spcPts val="300"/>
              </a:spcBef>
              <a:spcAft>
                <a:spcPts val="300"/>
              </a:spcAft>
              <a:buClr>
                <a:srgbClr val="468329"/>
              </a:buClr>
              <a:buSzTx/>
              <a:buFont typeface="Wingdings" charset="0"/>
              <a:buChar char="§"/>
              <a:tabLst/>
              <a:defRPr/>
            </a:pPr>
            <a:endParaRPr kumimoji="0" lang="en-US" sz="1400" b="1"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33" name="Textfeld 53"/>
          <p:cNvSpPr txBox="1">
            <a:spLocks noChangeArrowheads="1"/>
          </p:cNvSpPr>
          <p:nvPr/>
        </p:nvSpPr>
        <p:spPr bwMode="auto">
          <a:xfrm>
            <a:off x="6078332" y="4433052"/>
            <a:ext cx="2753228" cy="354516"/>
          </a:xfrm>
          <a:prstGeom prst="rect">
            <a:avLst/>
          </a:prstGeom>
          <a:solidFill>
            <a:srgbClr val="468329"/>
          </a:solidFill>
          <a:ln>
            <a:noFill/>
          </a:ln>
          <a:extLst/>
        </p:spPr>
        <p:txBody>
          <a:bodyPr wrap="square">
            <a:no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Arial" charset="0"/>
                <a:ea typeface="MS PGothic" charset="0"/>
              </a:rPr>
              <a:t>Vertical Industries</a:t>
            </a:r>
          </a:p>
        </p:txBody>
      </p:sp>
      <p:sp>
        <p:nvSpPr>
          <p:cNvPr id="34" name="Textfeld 52"/>
          <p:cNvSpPr txBox="1">
            <a:spLocks noChangeArrowheads="1"/>
          </p:cNvSpPr>
          <p:nvPr/>
        </p:nvSpPr>
        <p:spPr bwMode="auto">
          <a:xfrm>
            <a:off x="329650" y="5905054"/>
            <a:ext cx="2384845" cy="415066"/>
          </a:xfrm>
          <a:prstGeom prst="rect">
            <a:avLst/>
          </a:prstGeom>
          <a:solidFill>
            <a:srgbClr val="468329"/>
          </a:solidFill>
          <a:ln>
            <a:noFill/>
          </a:ln>
          <a:extLst/>
        </p:spPr>
        <p:txBody>
          <a:bodyPr wrap="square">
            <a:no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Arial" charset="0"/>
                <a:ea typeface="MS PGothic" charset="0"/>
              </a:rPr>
              <a:t>Information Exchange</a:t>
            </a:r>
          </a:p>
        </p:txBody>
      </p:sp>
      <p:sp>
        <p:nvSpPr>
          <p:cNvPr id="35" name="Rectangle 34"/>
          <p:cNvSpPr/>
          <p:nvPr/>
        </p:nvSpPr>
        <p:spPr>
          <a:xfrm>
            <a:off x="2852928" y="5901964"/>
            <a:ext cx="5981700" cy="415066"/>
          </a:xfrm>
          <a:prstGeom prst="rect">
            <a:avLst/>
          </a:prstGeom>
          <a:ln w="9525">
            <a:solidFill>
              <a:schemeClr val="bg1">
                <a:lumMod val="50000"/>
              </a:schemeClr>
            </a:solidFill>
          </a:ln>
        </p:spPr>
        <p:txBody>
          <a:bodyPr wrap="square" anchor="ctr">
            <a:noAutofit/>
          </a:bodyPr>
          <a:lstStyle/>
          <a:p>
            <a:pPr marL="171450" marR="0" lvl="1" indent="-171450" algn="l" defTabSz="914400" rtl="0" eaLnBrk="1" fontAlgn="base" latinLnBrk="0" hangingPunct="1">
              <a:lnSpc>
                <a:spcPct val="100000"/>
              </a:lnSpc>
              <a:spcBef>
                <a:spcPts val="600"/>
              </a:spcBef>
              <a:spcAft>
                <a:spcPts val="0"/>
              </a:spcAft>
              <a:buClr>
                <a:srgbClr val="468329"/>
              </a:buClr>
              <a:buSzTx/>
              <a:buFont typeface="Wingdings" charset="2"/>
              <a:buChar char="§"/>
              <a:tabLst/>
              <a:defRPr/>
            </a:pPr>
            <a:r>
              <a:rPr kumimoji="0" lang="en-US" sz="1400" b="1" i="0" u="none" strike="noStrike" kern="1200" cap="none" spc="0" normalizeH="0" baseline="0" noProof="0" dirty="0">
                <a:ln>
                  <a:noFill/>
                </a:ln>
                <a:effectLst/>
                <a:uLnTx/>
                <a:uFillTx/>
                <a:latin typeface="Arial" pitchFamily="34" charset="0"/>
                <a:ea typeface="+mn-ea"/>
                <a:cs typeface="Arial" pitchFamily="34" charset="0"/>
              </a:rPr>
              <a:t>5GAA Rapporteur Team</a:t>
            </a:r>
            <a:endParaRPr kumimoji="0" lang="en-US" sz="1400" b="0" i="0" u="none" strike="noStrike" kern="1200" cap="none" spc="0" normalizeH="0" baseline="0" noProof="0" dirty="0">
              <a:ln>
                <a:noFill/>
              </a:ln>
              <a:effectLst/>
              <a:uLnTx/>
              <a:uFillTx/>
              <a:latin typeface="Arial" pitchFamily="34" charset="0"/>
              <a:ea typeface="+mn-ea"/>
              <a:cs typeface="Arial" pitchFamily="34" charset="0"/>
            </a:endParaRPr>
          </a:p>
        </p:txBody>
      </p:sp>
      <p:sp>
        <p:nvSpPr>
          <p:cNvPr id="36" name="Rectangle 35"/>
          <p:cNvSpPr/>
          <p:nvPr/>
        </p:nvSpPr>
        <p:spPr>
          <a:xfrm>
            <a:off x="2840566" y="3010559"/>
            <a:ext cx="5981700" cy="1252159"/>
          </a:xfrm>
          <a:prstGeom prst="rect">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sp>
        <p:nvSpPr>
          <p:cNvPr id="37" name="Rectangle 36"/>
          <p:cNvSpPr/>
          <p:nvPr/>
        </p:nvSpPr>
        <p:spPr>
          <a:xfrm>
            <a:off x="5136270" y="5965390"/>
            <a:ext cx="1648208" cy="307777"/>
          </a:xfrm>
          <a:prstGeom prst="rect">
            <a:avLst/>
          </a:prstGeom>
        </p:spPr>
        <p:txBody>
          <a:bodyPr wrap="none">
            <a:spAutoFit/>
          </a:bodyPr>
          <a:lstStyle/>
          <a:p>
            <a:pPr marL="92075" marR="0" lvl="1" indent="-92075" algn="l" defTabSz="914400" rtl="0" eaLnBrk="1" fontAlgn="base" latinLnBrk="0" hangingPunct="1">
              <a:lnSpc>
                <a:spcPct val="100000"/>
              </a:lnSpc>
              <a:spcBef>
                <a:spcPts val="600"/>
              </a:spcBef>
              <a:spcAft>
                <a:spcPts val="0"/>
              </a:spcAft>
              <a:buClr>
                <a:srgbClr val="468329"/>
              </a:buClr>
              <a:buSzTx/>
              <a:buFont typeface="Wingdings" charset="2"/>
              <a:buChar char="§"/>
              <a:tabLst/>
              <a:defRPr/>
            </a:pPr>
            <a:r>
              <a:rPr kumimoji="0" lang="en-US" sz="14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3GPP alignment</a:t>
            </a:r>
            <a:endParaRPr kumimoji="0" lang="en-US" sz="14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
        <p:nvSpPr>
          <p:cNvPr id="38" name="Rectangle 37"/>
          <p:cNvSpPr/>
          <p:nvPr/>
        </p:nvSpPr>
        <p:spPr>
          <a:xfrm>
            <a:off x="6740382" y="5965390"/>
            <a:ext cx="2238113" cy="314872"/>
          </a:xfrm>
          <a:prstGeom prst="rect">
            <a:avLst/>
          </a:prstGeom>
        </p:spPr>
        <p:txBody>
          <a:bodyPr wrap="none">
            <a:spAutoFit/>
          </a:bodyPr>
          <a:lstStyle/>
          <a:p>
            <a:pPr marL="92075" marR="0" lvl="1" indent="-92075" algn="l" defTabSz="914400" rtl="0" eaLnBrk="1" fontAlgn="base" latinLnBrk="0" hangingPunct="1">
              <a:lnSpc>
                <a:spcPct val="100000"/>
              </a:lnSpc>
              <a:spcBef>
                <a:spcPts val="600"/>
              </a:spcBef>
              <a:spcAft>
                <a:spcPts val="0"/>
              </a:spcAft>
              <a:buClr>
                <a:srgbClr val="468329"/>
              </a:buClr>
              <a:buSzTx/>
              <a:buFont typeface="Wingdings" charset="2"/>
              <a:buChar char="§"/>
              <a:tabLst/>
              <a:defRPr/>
            </a:pPr>
            <a:r>
              <a:rPr kumimoji="0" lang="en-US" sz="14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NFVI Defragmentation</a:t>
            </a:r>
            <a:endParaRPr kumimoji="0" lang="en-US" sz="14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254370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Projects of Relevance to 3GPP (1)</a:t>
            </a:r>
          </a:p>
        </p:txBody>
      </p:sp>
      <p:sp>
        <p:nvSpPr>
          <p:cNvPr id="3" name="Text Placeholder 2"/>
          <p:cNvSpPr>
            <a:spLocks noGrp="1"/>
          </p:cNvSpPr>
          <p:nvPr>
            <p:ph type="body" sz="quarter" idx="15"/>
          </p:nvPr>
        </p:nvSpPr>
        <p:spPr/>
        <p:txBody>
          <a:bodyPr/>
          <a:lstStyle/>
          <a:p>
            <a:endParaRPr lang="de-DE"/>
          </a:p>
        </p:txBody>
      </p:sp>
      <p:sp>
        <p:nvSpPr>
          <p:cNvPr id="4" name="Text Placeholder 3"/>
          <p:cNvSpPr>
            <a:spLocks noGrp="1"/>
          </p:cNvSpPr>
          <p:nvPr>
            <p:ph type="body" sz="quarter" idx="20"/>
          </p:nvPr>
        </p:nvSpPr>
        <p:spPr/>
        <p:txBody>
          <a:bodyPr/>
          <a:lstStyle/>
          <a:p>
            <a:r>
              <a:rPr lang="de-DE" sz="1800" dirty="0"/>
              <a:t>E2E Architecure Framework</a:t>
            </a:r>
          </a:p>
          <a:p>
            <a:pPr lvl="1"/>
            <a:r>
              <a:rPr lang="de-DE" sz="1800" dirty="0"/>
              <a:t>Network layer: Architectural considerations, DLT and autonomic networking </a:t>
            </a:r>
          </a:p>
          <a:p>
            <a:pPr lvl="1"/>
            <a:r>
              <a:rPr lang="en-GB" sz="1800" dirty="0"/>
              <a:t>First deliverable by </a:t>
            </a:r>
            <a:r>
              <a:rPr lang="de-DE" altLang="zh-CN" sz="1800" dirty="0"/>
              <a:t>May</a:t>
            </a:r>
            <a:r>
              <a:rPr lang="en-GB" sz="1800" dirty="0"/>
              <a:t> 2019 and the final deliverable by August 2019</a:t>
            </a:r>
            <a:endParaRPr lang="de-DE" sz="1800" dirty="0"/>
          </a:p>
          <a:p>
            <a:r>
              <a:rPr lang="de-DE" sz="1800" dirty="0"/>
              <a:t>Service-Based Architecture </a:t>
            </a:r>
          </a:p>
          <a:p>
            <a:pPr lvl="1"/>
            <a:r>
              <a:rPr lang="de-DE" sz="1800" dirty="0"/>
              <a:t>Introduction of UPF services</a:t>
            </a:r>
          </a:p>
          <a:p>
            <a:pPr lvl="1"/>
            <a:r>
              <a:rPr lang="en-GB" sz="1800" dirty="0"/>
              <a:t>WP to be completed shortly. Ways to continue the activities </a:t>
            </a:r>
            <a:r>
              <a:rPr lang="de-DE" sz="1800" dirty="0"/>
              <a:t>are</a:t>
            </a:r>
            <a:r>
              <a:rPr lang="de-DE" altLang="zh-CN" sz="1800" dirty="0"/>
              <a:t> in discussion.</a:t>
            </a:r>
          </a:p>
          <a:p>
            <a:r>
              <a:rPr lang="de-DE" sz="1800" dirty="0"/>
              <a:t>RAN Functional Split</a:t>
            </a:r>
          </a:p>
          <a:p>
            <a:pPr lvl="1"/>
            <a:r>
              <a:rPr lang="en-GB" sz="1800" dirty="0"/>
              <a:t>5G RAN CU - DU network architecture, transport options and dimensioning: Close to being finished. </a:t>
            </a:r>
          </a:p>
          <a:p>
            <a:pPr lvl="1"/>
            <a:r>
              <a:rPr lang="en-GB" sz="1800" dirty="0"/>
              <a:t>5G RAN CU - DU network architecture, dimensioning and performance requirements: Target for September 2019.</a:t>
            </a:r>
            <a:endParaRPr lang="de-DE" sz="1800" dirty="0"/>
          </a:p>
        </p:txBody>
      </p:sp>
      <p:sp>
        <p:nvSpPr>
          <p:cNvPr id="5" name="Slide Number Placeholder 4"/>
          <p:cNvSpPr>
            <a:spLocks noGrp="1"/>
          </p:cNvSpPr>
          <p:nvPr>
            <p:ph type="sldNum" sz="quarter" idx="21"/>
          </p:nvPr>
        </p:nvSpPr>
        <p:spPr/>
        <p:txBody>
          <a:bodyPr/>
          <a:lstStyle/>
          <a:p>
            <a:pPr>
              <a:defRPr/>
            </a:pPr>
            <a:fld id="{3F204D83-AD82-4169-AFFA-4D0DC0CB817D}" type="slidenum">
              <a:rPr lang="en-GB" smtClean="0"/>
              <a:pPr>
                <a:defRPr/>
              </a:pPr>
              <a:t>4</a:t>
            </a:fld>
            <a:endParaRPr lang="en-GB" dirty="0"/>
          </a:p>
        </p:txBody>
      </p:sp>
    </p:spTree>
    <p:extLst>
      <p:ext uri="{BB962C8B-B14F-4D97-AF65-F5344CB8AC3E}">
        <p14:creationId xmlns:p14="http://schemas.microsoft.com/office/powerpoint/2010/main" val="2733804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Projects of Relevance to 3GPP (2)</a:t>
            </a:r>
          </a:p>
        </p:txBody>
      </p:sp>
      <p:sp>
        <p:nvSpPr>
          <p:cNvPr id="3" name="Text Placeholder 2"/>
          <p:cNvSpPr>
            <a:spLocks noGrp="1"/>
          </p:cNvSpPr>
          <p:nvPr>
            <p:ph type="body" sz="quarter" idx="15"/>
          </p:nvPr>
        </p:nvSpPr>
        <p:spPr/>
        <p:txBody>
          <a:bodyPr/>
          <a:lstStyle/>
          <a:p>
            <a:endParaRPr lang="de-DE"/>
          </a:p>
        </p:txBody>
      </p:sp>
      <p:sp>
        <p:nvSpPr>
          <p:cNvPr id="4" name="Text Placeholder 3"/>
          <p:cNvSpPr>
            <a:spLocks noGrp="1"/>
          </p:cNvSpPr>
          <p:nvPr>
            <p:ph type="body" sz="quarter" idx="20"/>
          </p:nvPr>
        </p:nvSpPr>
        <p:spPr/>
        <p:txBody>
          <a:bodyPr>
            <a:normAutofit/>
          </a:bodyPr>
          <a:lstStyle/>
          <a:p>
            <a:r>
              <a:rPr lang="de-DE" sz="1800" dirty="0"/>
              <a:t>Trial &amp; Testing</a:t>
            </a:r>
          </a:p>
          <a:p>
            <a:pPr lvl="1"/>
            <a:r>
              <a:rPr lang="de-DE" sz="1800" dirty="0"/>
              <a:t>Proof of Concept: Results and conclusions completed.</a:t>
            </a:r>
          </a:p>
          <a:p>
            <a:pPr lvl="1"/>
            <a:r>
              <a:rPr lang="de-DE" sz="1800" dirty="0"/>
              <a:t>Interoperability Testing: A final version of the IOT testing strategy, including SA architecture, should be completed shortly.</a:t>
            </a:r>
          </a:p>
          <a:p>
            <a:pPr lvl="1"/>
            <a:r>
              <a:rPr lang="de-DE" sz="1800" dirty="0"/>
              <a:t>Pre-Commercial Networks Trials: Version 2 of the Framework document (Testing Methodology) has been published. </a:t>
            </a:r>
          </a:p>
          <a:p>
            <a:pPr marL="457200" lvl="1" indent="0">
              <a:buNone/>
            </a:pPr>
            <a:endParaRPr lang="de-DE" sz="1800" dirty="0"/>
          </a:p>
          <a:p>
            <a:r>
              <a:rPr lang="en-GB" sz="1800" dirty="0"/>
              <a:t>Verticals URLLC Requirements</a:t>
            </a:r>
            <a:endParaRPr lang="de-DE" sz="1800" dirty="0"/>
          </a:p>
          <a:p>
            <a:pPr lvl="1"/>
            <a:r>
              <a:rPr lang="de-DE" sz="1800" dirty="0"/>
              <a:t>Prioritized URLLC use cases: April 2019</a:t>
            </a:r>
          </a:p>
          <a:p>
            <a:pPr lvl="1"/>
            <a:r>
              <a:rPr lang="de-DE" sz="1800" dirty="0"/>
              <a:t>Best practices: May 2019</a:t>
            </a:r>
          </a:p>
          <a:p>
            <a:pPr lvl="1"/>
            <a:r>
              <a:rPr lang="de-DE" sz="1800" dirty="0"/>
              <a:t>E2E solution &amp; technology: August 2019 </a:t>
            </a:r>
          </a:p>
          <a:p>
            <a:pPr lvl="1"/>
            <a:endParaRPr lang="de-DE" sz="2000" dirty="0"/>
          </a:p>
        </p:txBody>
      </p:sp>
      <p:sp>
        <p:nvSpPr>
          <p:cNvPr id="5" name="Slide Number Placeholder 4"/>
          <p:cNvSpPr>
            <a:spLocks noGrp="1"/>
          </p:cNvSpPr>
          <p:nvPr>
            <p:ph type="sldNum" sz="quarter" idx="21"/>
          </p:nvPr>
        </p:nvSpPr>
        <p:spPr/>
        <p:txBody>
          <a:bodyPr/>
          <a:lstStyle/>
          <a:p>
            <a:pPr>
              <a:defRPr/>
            </a:pPr>
            <a:fld id="{3F204D83-AD82-4169-AFFA-4D0DC0CB817D}" type="slidenum">
              <a:rPr lang="en-GB" smtClean="0"/>
              <a:pPr>
                <a:defRPr/>
              </a:pPr>
              <a:t>5</a:t>
            </a:fld>
            <a:endParaRPr lang="en-GB" dirty="0"/>
          </a:p>
        </p:txBody>
      </p:sp>
    </p:spTree>
    <p:extLst>
      <p:ext uri="{BB962C8B-B14F-4D97-AF65-F5344CB8AC3E}">
        <p14:creationId xmlns:p14="http://schemas.microsoft.com/office/powerpoint/2010/main" val="32541901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New Project Launched:</a:t>
            </a:r>
            <a:br>
              <a:rPr lang="en-GB" dirty="0"/>
            </a:br>
            <a:r>
              <a:rPr lang="en-GB" dirty="0"/>
              <a:t>Devices &amp; Chipsets for 5G (Lead: TIM)</a:t>
            </a:r>
          </a:p>
        </p:txBody>
      </p:sp>
      <p:sp>
        <p:nvSpPr>
          <p:cNvPr id="5" name="Foliennummernplatzhalter 4"/>
          <p:cNvSpPr>
            <a:spLocks noGrp="1"/>
          </p:cNvSpPr>
          <p:nvPr>
            <p:ph type="sldNum" sz="quarter" idx="21"/>
          </p:nvPr>
        </p:nvSpPr>
        <p:spPr/>
        <p:txBody>
          <a:bodyPr/>
          <a:lstStyle/>
          <a:p>
            <a:pPr>
              <a:defRPr/>
            </a:pPr>
            <a:fld id="{5E257AC9-5E10-4AC5-8669-63F12DDDD4F3}" type="slidenum">
              <a:rPr lang="en-GB" smtClean="0"/>
              <a:pPr>
                <a:defRPr/>
              </a:pPr>
              <a:t>6</a:t>
            </a:fld>
            <a:endParaRPr lang="en-GB" dirty="0"/>
          </a:p>
        </p:txBody>
      </p:sp>
      <p:sp>
        <p:nvSpPr>
          <p:cNvPr id="14" name="Textfeld 13"/>
          <p:cNvSpPr txBox="1"/>
          <p:nvPr/>
        </p:nvSpPr>
        <p:spPr>
          <a:xfrm>
            <a:off x="142874" y="1772816"/>
            <a:ext cx="8543925" cy="4912114"/>
          </a:xfrm>
          <a:prstGeom prst="rect">
            <a:avLst/>
          </a:prstGeom>
          <a:noFill/>
        </p:spPr>
        <p:txBody>
          <a:bodyPr wrap="square" rtlCol="0">
            <a:spAutoFit/>
          </a:bodyPr>
          <a:lstStyle/>
          <a:p>
            <a:pPr marL="180975" lvl="1" indent="-180975">
              <a:spcBef>
                <a:spcPct val="20000"/>
              </a:spcBef>
              <a:buClr>
                <a:srgbClr val="468329"/>
              </a:buClr>
              <a:buFont typeface="Wingdings" charset="2"/>
              <a:buChar char="§"/>
            </a:pPr>
            <a:r>
              <a:rPr lang="en-GB" spc="50" dirty="0">
                <a:solidFill>
                  <a:srgbClr val="000000"/>
                </a:solidFill>
                <a:latin typeface="Arial"/>
                <a:cs typeface="Arial" pitchFamily="34" charset="0"/>
              </a:rPr>
              <a:t>Focus on assessing maturity of 5G commercial Devices and Chipsets</a:t>
            </a:r>
          </a:p>
          <a:p>
            <a:pPr marL="638175" lvl="2" indent="-180975">
              <a:spcBef>
                <a:spcPct val="20000"/>
              </a:spcBef>
              <a:buClr>
                <a:srgbClr val="468329"/>
              </a:buClr>
              <a:buFont typeface="Symbol" panose="05050102010706020507" pitchFamily="18" charset="2"/>
              <a:buChar char="-"/>
            </a:pPr>
            <a:r>
              <a:rPr lang="en-GB" spc="50" dirty="0">
                <a:solidFill>
                  <a:srgbClr val="000000"/>
                </a:solidFill>
                <a:latin typeface="Arial"/>
                <a:cs typeface="Arial" pitchFamily="34" charset="0"/>
              </a:rPr>
              <a:t>Ensure availability of Devices suitable for different 5G use cases and market segments; Define proper UE Feature Lists based on operators’ needs; Define universal modules to lower the threshold and price for vertical industry to use 5G</a:t>
            </a:r>
          </a:p>
          <a:p>
            <a:pPr marL="638175" lvl="2" indent="-180975">
              <a:spcBef>
                <a:spcPct val="20000"/>
              </a:spcBef>
              <a:buClr>
                <a:srgbClr val="468329"/>
              </a:buClr>
              <a:buFont typeface="Symbol" panose="05050102010706020507" pitchFamily="18" charset="2"/>
              <a:buChar char="-"/>
            </a:pPr>
            <a:r>
              <a:rPr lang="en-GB" spc="50" dirty="0">
                <a:solidFill>
                  <a:srgbClr val="000000"/>
                </a:solidFill>
                <a:latin typeface="Arial"/>
                <a:cs typeface="Arial" pitchFamily="34" charset="0"/>
              </a:rPr>
              <a:t>Ensure readiness of appropriate test methodologies and benchmarks to evaluate OTA performances of 5G commercial devices, to guarantee that their performance are good enough to effectively enable any needed use cases</a:t>
            </a:r>
          </a:p>
          <a:p>
            <a:pPr marL="638175" lvl="2" indent="-180975">
              <a:spcBef>
                <a:spcPct val="20000"/>
              </a:spcBef>
              <a:buClr>
                <a:srgbClr val="468329"/>
              </a:buClr>
              <a:buFont typeface="Symbol" panose="05050102010706020507" pitchFamily="18" charset="2"/>
              <a:buChar char="-"/>
            </a:pPr>
            <a:r>
              <a:rPr lang="en-GB" spc="50" dirty="0">
                <a:solidFill>
                  <a:srgbClr val="000000"/>
                </a:solidFill>
                <a:latin typeface="Arial"/>
                <a:cs typeface="Arial" pitchFamily="34" charset="0"/>
              </a:rPr>
              <a:t>Ensure availability of clear and effective way-forward on how to handle, in upcoming real deployment scenarios, the coexistence between legacy (LTE) devices, 5G NSA devices and 5G SA devices</a:t>
            </a:r>
          </a:p>
          <a:p>
            <a:pPr marL="457200" lvl="2">
              <a:spcBef>
                <a:spcPct val="20000"/>
              </a:spcBef>
              <a:buClr>
                <a:srgbClr val="468329"/>
              </a:buClr>
            </a:pPr>
            <a:endParaRPr lang="en-GB" spc="50" dirty="0">
              <a:solidFill>
                <a:srgbClr val="000000"/>
              </a:solidFill>
              <a:latin typeface="Arial"/>
              <a:cs typeface="Arial" pitchFamily="34" charset="0"/>
            </a:endParaRPr>
          </a:p>
          <a:p>
            <a:pPr marL="180975" lvl="1" indent="-180975">
              <a:spcBef>
                <a:spcPct val="20000"/>
              </a:spcBef>
              <a:buClr>
                <a:srgbClr val="468329"/>
              </a:buClr>
              <a:buFont typeface="Wingdings" panose="05000000000000000000" pitchFamily="2" charset="2"/>
              <a:buChar char="§"/>
            </a:pPr>
            <a:r>
              <a:rPr lang="en-GB" spc="50" dirty="0">
                <a:solidFill>
                  <a:srgbClr val="000000"/>
                </a:solidFill>
                <a:latin typeface="Arial"/>
                <a:cs typeface="Arial" pitchFamily="34" charset="0"/>
              </a:rPr>
              <a:t>Kick off in early April</a:t>
            </a:r>
          </a:p>
          <a:p>
            <a:pPr marL="180975" lvl="1" indent="-180975">
              <a:spcBef>
                <a:spcPct val="20000"/>
              </a:spcBef>
              <a:buClr>
                <a:srgbClr val="468329"/>
              </a:buClr>
              <a:buFont typeface="Wingdings" panose="05000000000000000000" pitchFamily="2" charset="2"/>
              <a:buChar char="§"/>
            </a:pPr>
            <a:endParaRPr lang="en-GB" spc="50" dirty="0">
              <a:solidFill>
                <a:srgbClr val="000000"/>
              </a:solidFill>
              <a:latin typeface="Arial"/>
              <a:cs typeface="Arial" pitchFamily="34" charset="0"/>
            </a:endParaRPr>
          </a:p>
          <a:p>
            <a:pPr marL="180975" lvl="1" indent="-180975">
              <a:spcBef>
                <a:spcPct val="20000"/>
              </a:spcBef>
              <a:buClr>
                <a:srgbClr val="468329"/>
              </a:buClr>
              <a:buFont typeface="Wingdings" panose="05000000000000000000" pitchFamily="2" charset="2"/>
              <a:buChar char="§"/>
            </a:pPr>
            <a:r>
              <a:rPr lang="en-GB" spc="50" dirty="0">
                <a:solidFill>
                  <a:srgbClr val="000000"/>
                </a:solidFill>
                <a:latin typeface="Arial"/>
                <a:cs typeface="Arial" pitchFamily="34" charset="0"/>
              </a:rPr>
              <a:t>Exchange with GCF, PTCRB initiated</a:t>
            </a:r>
          </a:p>
        </p:txBody>
      </p:sp>
    </p:spTree>
    <p:extLst>
      <p:ext uri="{BB962C8B-B14F-4D97-AF65-F5344CB8AC3E}">
        <p14:creationId xmlns:p14="http://schemas.microsoft.com/office/powerpoint/2010/main" val="27216675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7CD66A-B191-864D-BD30-0D09279E7E03}"/>
              </a:ext>
            </a:extLst>
          </p:cNvPr>
          <p:cNvSpPr>
            <a:spLocks noGrp="1"/>
          </p:cNvSpPr>
          <p:nvPr>
            <p:ph type="title"/>
          </p:nvPr>
        </p:nvSpPr>
        <p:spPr>
          <a:xfrm>
            <a:off x="142875" y="404664"/>
            <a:ext cx="6900863" cy="511175"/>
          </a:xfrm>
        </p:spPr>
        <p:txBody>
          <a:bodyPr>
            <a:normAutofit fontScale="90000"/>
          </a:bodyPr>
          <a:lstStyle/>
          <a:p>
            <a:r>
              <a:rPr lang="en-GB" dirty="0"/>
              <a:t>Conference on Licensing Practices in 5G Industry Segments</a:t>
            </a:r>
            <a:endParaRPr lang="de-DE" dirty="0"/>
          </a:p>
        </p:txBody>
      </p:sp>
      <p:sp>
        <p:nvSpPr>
          <p:cNvPr id="4" name="Textplatzhalter 3">
            <a:extLst>
              <a:ext uri="{FF2B5EF4-FFF2-40B4-BE49-F238E27FC236}">
                <a16:creationId xmlns:a16="http://schemas.microsoft.com/office/drawing/2014/main" id="{516B340A-C57B-7641-9648-A0F110FEECE2}"/>
              </a:ext>
            </a:extLst>
          </p:cNvPr>
          <p:cNvSpPr>
            <a:spLocks noGrp="1"/>
          </p:cNvSpPr>
          <p:nvPr>
            <p:ph type="body" sz="quarter" idx="20"/>
          </p:nvPr>
        </p:nvSpPr>
        <p:spPr>
          <a:xfrm>
            <a:off x="304800" y="1785926"/>
            <a:ext cx="8731696" cy="4955442"/>
          </a:xfrm>
        </p:spPr>
        <p:txBody>
          <a:bodyPr>
            <a:normAutofit lnSpcReduction="10000"/>
          </a:bodyPr>
          <a:lstStyle/>
          <a:p>
            <a:pPr>
              <a:spcBef>
                <a:spcPts val="0"/>
              </a:spcBef>
            </a:pPr>
            <a:r>
              <a:rPr lang="en-US" sz="1800" dirty="0"/>
              <a:t>150 participants registered; 31 speeches, more than 50 countries represented;</a:t>
            </a:r>
          </a:p>
          <a:p>
            <a:pPr marL="0" indent="0">
              <a:spcBef>
                <a:spcPts val="0"/>
              </a:spcBef>
              <a:buNone/>
            </a:pPr>
            <a:endParaRPr lang="en-US" sz="1800" dirty="0"/>
          </a:p>
          <a:p>
            <a:pPr>
              <a:spcBef>
                <a:spcPts val="0"/>
              </a:spcBef>
            </a:pPr>
            <a:r>
              <a:rPr lang="en-GB" sz="1800" dirty="0">
                <a:solidFill>
                  <a:prstClr val="black"/>
                </a:solidFill>
              </a:rPr>
              <a:t>IPR Plenary as platform for 5G IPR matters is attractive for operators and many NGMN Industry Partners (e.g. Microsoft, Apple, Intel, Patent Pool Administrators) and offers a well accepted thorough and balanced platform for exchange of views and experiences in industry; </a:t>
            </a:r>
          </a:p>
          <a:p>
            <a:pPr>
              <a:spcBef>
                <a:spcPts val="0"/>
              </a:spcBef>
            </a:pPr>
            <a:endParaRPr lang="en-GB" sz="1800" dirty="0">
              <a:solidFill>
                <a:prstClr val="black"/>
              </a:solidFill>
            </a:endParaRPr>
          </a:p>
          <a:p>
            <a:pPr>
              <a:spcBef>
                <a:spcPts val="0"/>
              </a:spcBef>
            </a:pPr>
            <a:r>
              <a:rPr lang="en-GB" sz="1800" dirty="0">
                <a:solidFill>
                  <a:prstClr val="black"/>
                </a:solidFill>
              </a:rPr>
              <a:t>Joint effort and leadership from NGMN and ITU appreciated by all stakeholders;</a:t>
            </a:r>
          </a:p>
          <a:p>
            <a:pPr>
              <a:spcBef>
                <a:spcPts val="0"/>
              </a:spcBef>
            </a:pPr>
            <a:endParaRPr lang="en-GB" sz="1800" dirty="0">
              <a:solidFill>
                <a:prstClr val="black"/>
              </a:solidFill>
            </a:endParaRPr>
          </a:p>
          <a:p>
            <a:pPr>
              <a:spcBef>
                <a:spcPts val="0"/>
              </a:spcBef>
            </a:pPr>
            <a:r>
              <a:rPr lang="en-GB" sz="1800" dirty="0">
                <a:solidFill>
                  <a:prstClr val="black"/>
                </a:solidFill>
              </a:rPr>
              <a:t>Establish the </a:t>
            </a:r>
            <a:r>
              <a:rPr lang="en-GB" sz="1800" b="1" dirty="0">
                <a:solidFill>
                  <a:prstClr val="black"/>
                </a:solidFill>
              </a:rPr>
              <a:t>conference as a common platform </a:t>
            </a:r>
            <a:r>
              <a:rPr lang="en-GB" sz="1800" dirty="0">
                <a:solidFill>
                  <a:prstClr val="black"/>
                </a:solidFill>
              </a:rPr>
              <a:t>for 5G IPR matters </a:t>
            </a:r>
          </a:p>
          <a:p>
            <a:pPr marL="400050" lvl="1" indent="0" algn="just">
              <a:spcBef>
                <a:spcPts val="0"/>
              </a:spcBef>
              <a:buNone/>
            </a:pPr>
            <a:endParaRPr lang="en-US" sz="1800" dirty="0"/>
          </a:p>
          <a:p>
            <a:pPr marL="400050" lvl="1" indent="0" algn="just">
              <a:spcBef>
                <a:spcPts val="0"/>
              </a:spcBef>
              <a:buNone/>
            </a:pPr>
            <a:r>
              <a:rPr lang="en-US" sz="1800" b="1" dirty="0"/>
              <a:t>- across all industries and across all working groups of SDOs –</a:t>
            </a:r>
            <a:r>
              <a:rPr lang="en-GB" sz="1800" b="1" dirty="0">
                <a:solidFill>
                  <a:prstClr val="black"/>
                </a:solidFill>
              </a:rPr>
              <a:t> </a:t>
            </a:r>
          </a:p>
          <a:p>
            <a:pPr marL="400050" lvl="1" indent="0" algn="just">
              <a:spcBef>
                <a:spcPts val="0"/>
              </a:spcBef>
              <a:buNone/>
            </a:pPr>
            <a:endParaRPr lang="en-GB" sz="1800" dirty="0">
              <a:solidFill>
                <a:prstClr val="black"/>
              </a:solidFill>
            </a:endParaRPr>
          </a:p>
          <a:p>
            <a:pPr marL="400050" lvl="1" indent="0" algn="just">
              <a:spcBef>
                <a:spcPts val="0"/>
              </a:spcBef>
              <a:buNone/>
            </a:pPr>
            <a:r>
              <a:rPr lang="en-GB" sz="1800" dirty="0">
                <a:solidFill>
                  <a:prstClr val="black"/>
                </a:solidFill>
              </a:rPr>
              <a:t>to s</a:t>
            </a:r>
            <a:r>
              <a:rPr lang="en-GB" sz="1800" dirty="0"/>
              <a:t>hare and discuss present-day licensing practices in the different industry segments. And identify requirements and/or constraints stakeholders in mobile ecosystem and vertical industries need to take into account for the future convergence of their eco-systems.</a:t>
            </a:r>
            <a:r>
              <a:rPr lang="en-US" sz="1800" dirty="0"/>
              <a:t> </a:t>
            </a:r>
            <a:endParaRPr lang="en-GB" sz="1800" dirty="0">
              <a:solidFill>
                <a:prstClr val="black"/>
              </a:solidFill>
            </a:endParaRPr>
          </a:p>
          <a:p>
            <a:pPr>
              <a:spcBef>
                <a:spcPts val="0"/>
              </a:spcBef>
            </a:pPr>
            <a:endParaRPr lang="en-GB" sz="1600" dirty="0">
              <a:solidFill>
                <a:prstClr val="black"/>
              </a:solidFill>
            </a:endParaRPr>
          </a:p>
          <a:p>
            <a:endParaRPr lang="de-DE" sz="1600" dirty="0"/>
          </a:p>
          <a:p>
            <a:endParaRPr lang="en-GB" sz="1600" dirty="0">
              <a:solidFill>
                <a:prstClr val="black"/>
              </a:solidFill>
            </a:endParaRPr>
          </a:p>
          <a:p>
            <a:endParaRPr lang="en-GB" dirty="0">
              <a:solidFill>
                <a:prstClr val="black"/>
              </a:solidFill>
            </a:endParaRPr>
          </a:p>
          <a:p>
            <a:endParaRPr lang="en-GB" dirty="0">
              <a:solidFill>
                <a:prstClr val="black"/>
              </a:solidFill>
            </a:endParaRPr>
          </a:p>
          <a:p>
            <a:endParaRPr lang="de-DE" dirty="0"/>
          </a:p>
        </p:txBody>
      </p:sp>
      <p:sp>
        <p:nvSpPr>
          <p:cNvPr id="5" name="Foliennummernplatzhalter 4">
            <a:extLst>
              <a:ext uri="{FF2B5EF4-FFF2-40B4-BE49-F238E27FC236}">
                <a16:creationId xmlns:a16="http://schemas.microsoft.com/office/drawing/2014/main" id="{07116F72-EC28-B641-B632-7ADE0A518060}"/>
              </a:ext>
            </a:extLst>
          </p:cNvPr>
          <p:cNvSpPr>
            <a:spLocks noGrp="1"/>
          </p:cNvSpPr>
          <p:nvPr>
            <p:ph type="sldNum" sz="quarter" idx="2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E257AC9-5E10-4AC5-8669-63F12DDDD4F3}" type="slidenum">
              <a:rPr kumimoji="0" lang="en-GB" sz="1200" b="0" i="0" u="none" strike="noStrike" kern="1200" cap="none" spc="0" normalizeH="0" baseline="0" noProof="0" smtClean="0">
                <a:ln>
                  <a:noFill/>
                </a:ln>
                <a:solidFill>
                  <a:prstClr val="black">
                    <a:tint val="75000"/>
                  </a:prstClr>
                </a:solidFill>
                <a:effectLst/>
                <a:uLnTx/>
                <a:uFillTx/>
                <a:latin typeface="DIN 1451 Com Mittelschrift" pitchFamily="34" charset="0"/>
                <a:ea typeface="+mn-ea"/>
                <a:cs typeface="Arial"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dirty="0">
              <a:ln>
                <a:noFill/>
              </a:ln>
              <a:solidFill>
                <a:prstClr val="black">
                  <a:tint val="75000"/>
                </a:prstClr>
              </a:solidFill>
              <a:effectLst/>
              <a:uLnTx/>
              <a:uFillTx/>
              <a:latin typeface="DIN 1451 Com Mittelschrift" pitchFamily="34" charset="0"/>
              <a:ea typeface="+mn-ea"/>
              <a:cs typeface="Arial" pitchFamily="34" charset="0"/>
            </a:endParaRPr>
          </a:p>
        </p:txBody>
      </p:sp>
      <p:sp>
        <p:nvSpPr>
          <p:cNvPr id="6" name="Text Placeholder 2"/>
          <p:cNvSpPr>
            <a:spLocks noGrp="1"/>
          </p:cNvSpPr>
          <p:nvPr>
            <p:ph type="body" sz="quarter" idx="15"/>
          </p:nvPr>
        </p:nvSpPr>
        <p:spPr>
          <a:xfrm>
            <a:off x="142844" y="1071561"/>
            <a:ext cx="7000924" cy="285751"/>
          </a:xfrm>
        </p:spPr>
        <p:txBody>
          <a:bodyPr/>
          <a:lstStyle/>
          <a:p>
            <a:r>
              <a:rPr lang="en-US" dirty="0"/>
              <a:t>Geneva, January 2019</a:t>
            </a:r>
            <a:r>
              <a:rPr lang="de-DE" dirty="0"/>
              <a:t>,</a:t>
            </a:r>
            <a:r>
              <a:rPr lang="en-US" dirty="0"/>
              <a:t> kindly hosted by ITU</a:t>
            </a:r>
            <a:endParaRPr lang="de-DE" dirty="0"/>
          </a:p>
        </p:txBody>
      </p:sp>
    </p:spTree>
    <p:extLst>
      <p:ext uri="{BB962C8B-B14F-4D97-AF65-F5344CB8AC3E}">
        <p14:creationId xmlns:p14="http://schemas.microsoft.com/office/powerpoint/2010/main" val="31077988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107950" y="549275"/>
            <a:ext cx="7128346" cy="511175"/>
          </a:xfrm>
        </p:spPr>
        <p:txBody>
          <a:bodyPr/>
          <a:lstStyle/>
          <a:p>
            <a:pPr>
              <a:defRPr/>
            </a:pPr>
            <a:r>
              <a:rPr lang="en-GB" sz="2000" dirty="0"/>
              <a:t>Many Documents Delivered During the Course of Last Year, Recent Highlights</a:t>
            </a:r>
          </a:p>
        </p:txBody>
      </p:sp>
      <p:sp>
        <p:nvSpPr>
          <p:cNvPr id="13314" name="Foliennummernplatzhalter 4"/>
          <p:cNvSpPr>
            <a:spLocks noGrp="1"/>
          </p:cNvSpPr>
          <p:nvPr>
            <p:ph type="sldNum" sz="quarter" idx="21"/>
          </p:nvPr>
        </p:nvSpPr>
        <p:spPr bwMode="auto">
          <a:xfrm>
            <a:off x="7010400" y="6492875"/>
            <a:ext cx="2133600" cy="3651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4D964EC-8DA0-495C-91FE-699678A0A793}" type="slidenum">
              <a:rPr kumimoji="0" lang="en-GB" altLang="de-DE" sz="1200" b="0" i="0" u="none" strike="noStrike" kern="1200" cap="none" spc="0" normalizeH="0" baseline="0" noProof="0">
                <a:ln>
                  <a:noFill/>
                </a:ln>
                <a:solidFill>
                  <a:srgbClr val="898989"/>
                </a:solidFill>
                <a:effectLst/>
                <a:uLnTx/>
                <a:uFillTx/>
                <a:latin typeface="DIN 1451 Com Mittelschrift" pitchFamily="34" charset="0"/>
                <a:ea typeface="MS PGothic" pitchFamily="34" charset="-128"/>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altLang="de-DE" sz="1200" b="0" i="0" u="none" strike="noStrike" kern="1200" cap="none" spc="0" normalizeH="0" baseline="0" noProof="0" dirty="0">
              <a:ln>
                <a:noFill/>
              </a:ln>
              <a:solidFill>
                <a:srgbClr val="898989"/>
              </a:solidFill>
              <a:effectLst/>
              <a:uLnTx/>
              <a:uFillTx/>
              <a:latin typeface="DIN 1451 Com Mittelschrift" pitchFamily="34" charset="0"/>
              <a:ea typeface="MS PGothic" pitchFamily="34" charset="-128"/>
              <a:cs typeface="Arial" pitchFamily="34" charset="0"/>
            </a:endParaRPr>
          </a:p>
        </p:txBody>
      </p:sp>
      <p:sp>
        <p:nvSpPr>
          <p:cNvPr id="108" name="Textfeld 3"/>
          <p:cNvSpPr txBox="1"/>
          <p:nvPr/>
        </p:nvSpPr>
        <p:spPr>
          <a:xfrm>
            <a:off x="443636" y="6084165"/>
            <a:ext cx="1207382" cy="215444"/>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Status: February 2019</a:t>
            </a:r>
          </a:p>
        </p:txBody>
      </p:sp>
      <p:sp>
        <p:nvSpPr>
          <p:cNvPr id="109" name="Textfeld 11"/>
          <p:cNvSpPr txBox="1"/>
          <p:nvPr/>
        </p:nvSpPr>
        <p:spPr>
          <a:xfrm>
            <a:off x="443636" y="4257144"/>
            <a:ext cx="2304256" cy="138499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de-DE" sz="14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Results of our 5G Work-Programme: </a:t>
            </a:r>
            <a:r>
              <a:rPr kumimoji="0" lang="en-GB" altLang="de-DE" sz="14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Internationally recognised guidance for standardisation and development</a:t>
            </a:r>
          </a:p>
        </p:txBody>
      </p:sp>
      <p:pic>
        <p:nvPicPr>
          <p:cNvPr id="111"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384" y="2132856"/>
            <a:ext cx="854417" cy="1209516"/>
          </a:xfrm>
          <a:prstGeom prst="rect">
            <a:avLst/>
          </a:prstGeom>
        </p:spPr>
      </p:pic>
      <p:pic>
        <p:nvPicPr>
          <p:cNvPr id="112" name="Grafik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030" y="2210898"/>
            <a:ext cx="843715" cy="1207636"/>
          </a:xfrm>
          <a:prstGeom prst="rect">
            <a:avLst/>
          </a:prstGeom>
        </p:spPr>
      </p:pic>
      <p:pic>
        <p:nvPicPr>
          <p:cNvPr id="113" name="Grafik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1974" y="2287061"/>
            <a:ext cx="840333" cy="1209516"/>
          </a:xfrm>
          <a:prstGeom prst="rect">
            <a:avLst/>
          </a:prstGeom>
        </p:spPr>
      </p:pic>
      <p:pic>
        <p:nvPicPr>
          <p:cNvPr id="115" name="Grafik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0535" y="2365103"/>
            <a:ext cx="859111" cy="1209516"/>
          </a:xfrm>
          <a:prstGeom prst="rect">
            <a:avLst/>
          </a:prstGeom>
        </p:spPr>
      </p:pic>
      <p:pic>
        <p:nvPicPr>
          <p:cNvPr id="116" name="Grafik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7875" y="2443146"/>
            <a:ext cx="845027" cy="1209517"/>
          </a:xfrm>
          <a:prstGeom prst="rect">
            <a:avLst/>
          </a:prstGeom>
        </p:spPr>
      </p:pic>
      <p:pic>
        <p:nvPicPr>
          <p:cNvPr id="117" name="Grafik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1131" y="2521188"/>
            <a:ext cx="843642" cy="1209516"/>
          </a:xfrm>
          <a:prstGeom prst="rect">
            <a:avLst/>
          </a:prstGeom>
        </p:spPr>
      </p:pic>
      <p:pic>
        <p:nvPicPr>
          <p:cNvPr id="118" name="Grafik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53003" y="2599230"/>
            <a:ext cx="843642" cy="1209516"/>
          </a:xfrm>
          <a:prstGeom prst="rect">
            <a:avLst/>
          </a:prstGeom>
        </p:spPr>
      </p:pic>
      <p:sp>
        <p:nvSpPr>
          <p:cNvPr id="120" name="Rechteck 10"/>
          <p:cNvSpPr/>
          <p:nvPr/>
        </p:nvSpPr>
        <p:spPr>
          <a:xfrm>
            <a:off x="4860032" y="1988840"/>
            <a:ext cx="2460577" cy="338554"/>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
                <a:srgbClr val="468329"/>
              </a:buClr>
              <a:buSzTx/>
              <a:buFontTx/>
              <a:buNone/>
              <a:tabLst/>
              <a:defRPr/>
            </a:pPr>
            <a:r>
              <a:rPr kumimoji="0" lang="de-DE" altLang="de-DE" sz="16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Most </a:t>
            </a:r>
            <a:r>
              <a:rPr kumimoji="0" lang="de-DE" altLang="de-DE" sz="1600" b="1" i="0" u="none" strike="noStrike" kern="1200" cap="none" spc="0" normalizeH="0" baseline="0" noProof="0" dirty="0" err="1">
                <a:ln>
                  <a:noFill/>
                </a:ln>
                <a:solidFill>
                  <a:prstClr val="black"/>
                </a:solidFill>
                <a:effectLst/>
                <a:uLnTx/>
                <a:uFillTx/>
                <a:latin typeface="Arial" pitchFamily="34" charset="0"/>
                <a:ea typeface="+mn-ea"/>
                <a:cs typeface="Arial" pitchFamily="34" charset="0"/>
              </a:rPr>
              <a:t>Recent</a:t>
            </a:r>
            <a:r>
              <a:rPr kumimoji="0" lang="de-DE" altLang="de-DE" sz="16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 Highlights</a:t>
            </a:r>
            <a:endParaRPr kumimoji="0" lang="en-GB" altLang="de-DE" sz="1600" b="1"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grpSp>
        <p:nvGrpSpPr>
          <p:cNvPr id="123" name="Group 80"/>
          <p:cNvGrpSpPr>
            <a:grpSpLocks noChangeAspect="1"/>
          </p:cNvGrpSpPr>
          <p:nvPr/>
        </p:nvGrpSpPr>
        <p:grpSpPr bwMode="auto">
          <a:xfrm>
            <a:off x="3177548" y="2407981"/>
            <a:ext cx="1308790" cy="1813107"/>
            <a:chOff x="831850" y="2689225"/>
            <a:chExt cx="2536825" cy="3606800"/>
          </a:xfrm>
        </p:grpSpPr>
        <p:sp>
          <p:nvSpPr>
            <p:cNvPr id="159"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9431" rIns="55435"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CH"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160" name="Group 82"/>
            <p:cNvGrpSpPr>
              <a:grpSpLocks/>
            </p:cNvGrpSpPr>
            <p:nvPr/>
          </p:nvGrpSpPr>
          <p:grpSpPr bwMode="auto">
            <a:xfrm>
              <a:off x="833439" y="2700338"/>
              <a:ext cx="2535236" cy="3587748"/>
              <a:chOff x="833439" y="2700338"/>
              <a:chExt cx="2535236" cy="3587748"/>
            </a:xfrm>
          </p:grpSpPr>
          <p:grpSp>
            <p:nvGrpSpPr>
              <p:cNvPr id="161" name="Group 83"/>
              <p:cNvGrpSpPr>
                <a:grpSpLocks/>
              </p:cNvGrpSpPr>
              <p:nvPr/>
            </p:nvGrpSpPr>
            <p:grpSpPr bwMode="auto">
              <a:xfrm>
                <a:off x="833439" y="2700338"/>
                <a:ext cx="2535236" cy="3587748"/>
                <a:chOff x="833439" y="2700338"/>
                <a:chExt cx="2535236" cy="3587748"/>
              </a:xfrm>
            </p:grpSpPr>
            <p:pic>
              <p:nvPicPr>
                <p:cNvPr id="163"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33439" y="2700338"/>
                  <a:ext cx="2535236" cy="358774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64" name="Picture 86"/>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62" name="Rectangle 84"/>
              <p:cNvSpPr>
                <a:spLocks noChangeArrowheads="1"/>
              </p:cNvSpPr>
              <p:nvPr/>
            </p:nvSpPr>
            <p:spPr bwMode="auto">
              <a:xfrm>
                <a:off x="909800" y="3416501"/>
                <a:ext cx="2421475" cy="24796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9431"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de-DE" sz="9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V2X Task Force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de-DE" sz="11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 Recommendations on Cooperative Intelligent Trans-port Systems </a:t>
                </a:r>
                <a:br>
                  <a:rPr kumimoji="0" lang="en-GB" altLang="de-DE" sz="11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br>
                <a:r>
                  <a:rPr kumimoji="0" lang="en-GB" altLang="de-DE" sz="10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(Letter to EC)</a:t>
                </a:r>
                <a:endParaRPr kumimoji="0" lang="en-GB" altLang="de-DE" sz="11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endParaRPr>
              </a:p>
            </p:txBody>
          </p:sp>
        </p:grpSp>
      </p:grpSp>
      <p:grpSp>
        <p:nvGrpSpPr>
          <p:cNvPr id="124" name="Group 80"/>
          <p:cNvGrpSpPr>
            <a:grpSpLocks noChangeAspect="1"/>
          </p:cNvGrpSpPr>
          <p:nvPr/>
        </p:nvGrpSpPr>
        <p:grpSpPr bwMode="auto">
          <a:xfrm>
            <a:off x="6057228" y="2407981"/>
            <a:ext cx="1308790" cy="1813107"/>
            <a:chOff x="831850" y="2689225"/>
            <a:chExt cx="2536825" cy="3606800"/>
          </a:xfrm>
        </p:grpSpPr>
        <p:sp>
          <p:nvSpPr>
            <p:cNvPr id="153"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9431" rIns="55435"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CH"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154" name="Group 82"/>
            <p:cNvGrpSpPr>
              <a:grpSpLocks/>
            </p:cNvGrpSpPr>
            <p:nvPr/>
          </p:nvGrpSpPr>
          <p:grpSpPr bwMode="auto">
            <a:xfrm>
              <a:off x="833438" y="2700338"/>
              <a:ext cx="2535237" cy="3587750"/>
              <a:chOff x="833438" y="2700338"/>
              <a:chExt cx="2535237" cy="3587750"/>
            </a:xfrm>
          </p:grpSpPr>
          <p:grpSp>
            <p:nvGrpSpPr>
              <p:cNvPr id="155" name="Group 83"/>
              <p:cNvGrpSpPr>
                <a:grpSpLocks/>
              </p:cNvGrpSpPr>
              <p:nvPr/>
            </p:nvGrpSpPr>
            <p:grpSpPr bwMode="auto">
              <a:xfrm>
                <a:off x="833438" y="2700338"/>
                <a:ext cx="2535237" cy="3587750"/>
                <a:chOff x="833438" y="2700338"/>
                <a:chExt cx="2535237" cy="3587750"/>
              </a:xfrm>
            </p:grpSpPr>
            <p:pic>
              <p:nvPicPr>
                <p:cNvPr id="157"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33438" y="2700338"/>
                  <a:ext cx="2535237" cy="35877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58" name="Picture 86"/>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56" name="Rectangle 84"/>
              <p:cNvSpPr>
                <a:spLocks noChangeArrowheads="1"/>
              </p:cNvSpPr>
              <p:nvPr/>
            </p:nvSpPr>
            <p:spPr bwMode="auto">
              <a:xfrm>
                <a:off x="909799" y="3416501"/>
                <a:ext cx="2421476" cy="22041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9431"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de-DE" sz="9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End-to-End Architecture, NWMO</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de-DE" sz="6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de-DE" sz="11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A Network Data Layer Concept for the Telco Industry</a:t>
                </a:r>
                <a:r>
                  <a:rPr kumimoji="0" lang="en-GB" altLang="de-DE" sz="9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	</a:t>
                </a:r>
              </a:p>
            </p:txBody>
          </p:sp>
        </p:grpSp>
      </p:grpSp>
      <p:grpSp>
        <p:nvGrpSpPr>
          <p:cNvPr id="125" name="Group 105"/>
          <p:cNvGrpSpPr>
            <a:grpSpLocks noChangeAspect="1"/>
          </p:cNvGrpSpPr>
          <p:nvPr/>
        </p:nvGrpSpPr>
        <p:grpSpPr bwMode="auto">
          <a:xfrm>
            <a:off x="3177548" y="4352197"/>
            <a:ext cx="1310709" cy="1813107"/>
            <a:chOff x="831850" y="2689225"/>
            <a:chExt cx="2536825" cy="3606800"/>
          </a:xfrm>
        </p:grpSpPr>
        <p:sp>
          <p:nvSpPr>
            <p:cNvPr id="147"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5435" rIns="55435"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CH"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148" name="Group 107"/>
            <p:cNvGrpSpPr>
              <a:grpSpLocks/>
            </p:cNvGrpSpPr>
            <p:nvPr/>
          </p:nvGrpSpPr>
          <p:grpSpPr bwMode="auto">
            <a:xfrm>
              <a:off x="833438" y="2700338"/>
              <a:ext cx="2535237" cy="3587750"/>
              <a:chOff x="833438" y="2700338"/>
              <a:chExt cx="2535237" cy="3587750"/>
            </a:xfrm>
          </p:grpSpPr>
          <p:grpSp>
            <p:nvGrpSpPr>
              <p:cNvPr id="149" name="Group 108"/>
              <p:cNvGrpSpPr>
                <a:grpSpLocks/>
              </p:cNvGrpSpPr>
              <p:nvPr/>
            </p:nvGrpSpPr>
            <p:grpSpPr bwMode="auto">
              <a:xfrm>
                <a:off x="833438" y="2700338"/>
                <a:ext cx="2535237" cy="3587750"/>
                <a:chOff x="833438" y="2700338"/>
                <a:chExt cx="2535237" cy="3587750"/>
              </a:xfrm>
            </p:grpSpPr>
            <p:pic>
              <p:nvPicPr>
                <p:cNvPr id="151"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3438" y="2700338"/>
                  <a:ext cx="2535237" cy="35877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52" name="Picture 111"/>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50" name="Rectangle 109"/>
              <p:cNvSpPr>
                <a:spLocks noChangeArrowheads="1"/>
              </p:cNvSpPr>
              <p:nvPr/>
            </p:nvSpPr>
            <p:spPr bwMode="auto">
              <a:xfrm>
                <a:off x="909800" y="3416503"/>
                <a:ext cx="2421477" cy="18367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55435"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de-DE" sz="9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Spectrum</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de-DE" sz="6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de-DE" sz="6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de-DE" sz="11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5G Spectrum Requirements: White Paper v2.0</a:t>
                </a:r>
              </a:p>
            </p:txBody>
          </p:sp>
        </p:grpSp>
      </p:grpSp>
      <p:grpSp>
        <p:nvGrpSpPr>
          <p:cNvPr id="126" name="Group 105"/>
          <p:cNvGrpSpPr>
            <a:grpSpLocks noChangeAspect="1"/>
          </p:cNvGrpSpPr>
          <p:nvPr/>
        </p:nvGrpSpPr>
        <p:grpSpPr bwMode="auto">
          <a:xfrm>
            <a:off x="6055949" y="4352197"/>
            <a:ext cx="1310709" cy="1813107"/>
            <a:chOff x="831850" y="2689225"/>
            <a:chExt cx="2536825" cy="3606800"/>
          </a:xfrm>
        </p:grpSpPr>
        <p:sp>
          <p:nvSpPr>
            <p:cNvPr id="141"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5435" rIns="55435"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CH"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142" name="Group 107"/>
            <p:cNvGrpSpPr>
              <a:grpSpLocks/>
            </p:cNvGrpSpPr>
            <p:nvPr/>
          </p:nvGrpSpPr>
          <p:grpSpPr bwMode="auto">
            <a:xfrm>
              <a:off x="833438" y="2700338"/>
              <a:ext cx="2535237" cy="3587750"/>
              <a:chOff x="833438" y="2700338"/>
              <a:chExt cx="2535237" cy="3587750"/>
            </a:xfrm>
          </p:grpSpPr>
          <p:grpSp>
            <p:nvGrpSpPr>
              <p:cNvPr id="143" name="Group 108"/>
              <p:cNvGrpSpPr>
                <a:grpSpLocks/>
              </p:cNvGrpSpPr>
              <p:nvPr/>
            </p:nvGrpSpPr>
            <p:grpSpPr bwMode="auto">
              <a:xfrm>
                <a:off x="833438" y="2700338"/>
                <a:ext cx="2535237" cy="3587750"/>
                <a:chOff x="833438" y="2700338"/>
                <a:chExt cx="2535237" cy="3587750"/>
              </a:xfrm>
            </p:grpSpPr>
            <p:pic>
              <p:nvPicPr>
                <p:cNvPr id="145"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3438" y="2700338"/>
                  <a:ext cx="2535237" cy="35877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46" name="Picture 111"/>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44" name="Rectangle 109"/>
              <p:cNvSpPr>
                <a:spLocks noChangeArrowheads="1"/>
              </p:cNvSpPr>
              <p:nvPr/>
            </p:nvSpPr>
            <p:spPr bwMode="auto">
              <a:xfrm>
                <a:off x="909800" y="3416501"/>
                <a:ext cx="2421477" cy="23265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55435"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de-DE" sz="9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TTI</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de-DE" sz="6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de-DE" sz="11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Definition of the Testing Framework for the NGMN 5G TTI Interoperability</a:t>
                </a:r>
              </a:p>
            </p:txBody>
          </p:sp>
        </p:grpSp>
      </p:grpSp>
      <p:grpSp>
        <p:nvGrpSpPr>
          <p:cNvPr id="127" name="Group 105"/>
          <p:cNvGrpSpPr>
            <a:grpSpLocks noChangeAspect="1"/>
          </p:cNvGrpSpPr>
          <p:nvPr/>
        </p:nvGrpSpPr>
        <p:grpSpPr bwMode="auto">
          <a:xfrm>
            <a:off x="4615789" y="4352197"/>
            <a:ext cx="1310709" cy="1813107"/>
            <a:chOff x="831850" y="2689225"/>
            <a:chExt cx="2536825" cy="3606800"/>
          </a:xfrm>
        </p:grpSpPr>
        <p:sp>
          <p:nvSpPr>
            <p:cNvPr id="135"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5435" rIns="55435"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CH"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136" name="Group 107"/>
            <p:cNvGrpSpPr>
              <a:grpSpLocks/>
            </p:cNvGrpSpPr>
            <p:nvPr/>
          </p:nvGrpSpPr>
          <p:grpSpPr bwMode="auto">
            <a:xfrm>
              <a:off x="833438" y="2700338"/>
              <a:ext cx="2535237" cy="3587750"/>
              <a:chOff x="833438" y="2700338"/>
              <a:chExt cx="2535237" cy="3587750"/>
            </a:xfrm>
          </p:grpSpPr>
          <p:grpSp>
            <p:nvGrpSpPr>
              <p:cNvPr id="137" name="Group 108"/>
              <p:cNvGrpSpPr>
                <a:grpSpLocks/>
              </p:cNvGrpSpPr>
              <p:nvPr/>
            </p:nvGrpSpPr>
            <p:grpSpPr bwMode="auto">
              <a:xfrm>
                <a:off x="833438" y="2700338"/>
                <a:ext cx="2535237" cy="3587750"/>
                <a:chOff x="833438" y="2700338"/>
                <a:chExt cx="2535237" cy="3587750"/>
              </a:xfrm>
            </p:grpSpPr>
            <p:pic>
              <p:nvPicPr>
                <p:cNvPr id="139"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3438" y="2700338"/>
                  <a:ext cx="2535237" cy="35877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40" name="Picture 111"/>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38" name="Rectangle 109"/>
              <p:cNvSpPr>
                <a:spLocks noChangeArrowheads="1"/>
              </p:cNvSpPr>
              <p:nvPr/>
            </p:nvSpPr>
            <p:spPr bwMode="auto">
              <a:xfrm>
                <a:off x="909800" y="3416501"/>
                <a:ext cx="2421477" cy="2663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55435"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de-DE" sz="9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Security Competence Team</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de-DE" sz="9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de-DE" sz="11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Security Aspects of Network Capabilities Exposure in 5G</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de-DE" sz="10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endParaRPr>
              </a:p>
            </p:txBody>
          </p:sp>
        </p:grpSp>
      </p:grpSp>
      <p:grpSp>
        <p:nvGrpSpPr>
          <p:cNvPr id="128" name="Group 80"/>
          <p:cNvGrpSpPr>
            <a:grpSpLocks noChangeAspect="1"/>
          </p:cNvGrpSpPr>
          <p:nvPr/>
        </p:nvGrpSpPr>
        <p:grpSpPr bwMode="auto">
          <a:xfrm>
            <a:off x="4617388" y="2407981"/>
            <a:ext cx="1308790" cy="1813107"/>
            <a:chOff x="831850" y="2689225"/>
            <a:chExt cx="2536825" cy="3606800"/>
          </a:xfrm>
        </p:grpSpPr>
        <p:sp>
          <p:nvSpPr>
            <p:cNvPr id="129"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9431" rIns="55435"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CH"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130" name="Group 82"/>
            <p:cNvGrpSpPr>
              <a:grpSpLocks/>
            </p:cNvGrpSpPr>
            <p:nvPr/>
          </p:nvGrpSpPr>
          <p:grpSpPr bwMode="auto">
            <a:xfrm>
              <a:off x="833439" y="2700338"/>
              <a:ext cx="2535236" cy="3587748"/>
              <a:chOff x="833439" y="2700338"/>
              <a:chExt cx="2535236" cy="3587748"/>
            </a:xfrm>
          </p:grpSpPr>
          <p:grpSp>
            <p:nvGrpSpPr>
              <p:cNvPr id="131" name="Group 83"/>
              <p:cNvGrpSpPr>
                <a:grpSpLocks/>
              </p:cNvGrpSpPr>
              <p:nvPr/>
            </p:nvGrpSpPr>
            <p:grpSpPr bwMode="auto">
              <a:xfrm>
                <a:off x="833439" y="2700338"/>
                <a:ext cx="2535236" cy="3587748"/>
                <a:chOff x="833439" y="2700338"/>
                <a:chExt cx="2535236" cy="3587748"/>
              </a:xfrm>
            </p:grpSpPr>
            <p:pic>
              <p:nvPicPr>
                <p:cNvPr id="133"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33439" y="2700338"/>
                  <a:ext cx="2535236" cy="358774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34" name="Picture 86"/>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32" name="Rectangle 84"/>
              <p:cNvSpPr>
                <a:spLocks noChangeArrowheads="1"/>
              </p:cNvSpPr>
              <p:nvPr/>
            </p:nvSpPr>
            <p:spPr bwMode="auto">
              <a:xfrm>
                <a:off x="909800" y="3416501"/>
                <a:ext cx="2421475" cy="1591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9431"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de-DE" sz="9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5G Extreme Requirements</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de-DE" sz="6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de-DE" sz="11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E2E Considerations</a:t>
                </a:r>
              </a:p>
            </p:txBody>
          </p:sp>
        </p:grpSp>
      </p:grpSp>
      <p:sp>
        <p:nvSpPr>
          <p:cNvPr id="165" name="Right Arrow 164"/>
          <p:cNvSpPr/>
          <p:nvPr/>
        </p:nvSpPr>
        <p:spPr>
          <a:xfrm>
            <a:off x="2195736" y="2780928"/>
            <a:ext cx="864096" cy="990110"/>
          </a:xfrm>
          <a:prstGeom prst="rightArrow">
            <a:avLst>
              <a:gd name="adj1" fmla="val 50000"/>
              <a:gd name="adj2" fmla="val 38802"/>
            </a:avLst>
          </a:prstGeom>
          <a:solidFill>
            <a:schemeClr val="bg1">
              <a:lumMod val="75000"/>
            </a:schemeClr>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a:ea typeface="+mn-ea"/>
              <a:cs typeface="+mn-cs"/>
            </a:endParaRPr>
          </a:p>
        </p:txBody>
      </p:sp>
      <p:grpSp>
        <p:nvGrpSpPr>
          <p:cNvPr id="75" name="Group 80"/>
          <p:cNvGrpSpPr>
            <a:grpSpLocks noChangeAspect="1"/>
          </p:cNvGrpSpPr>
          <p:nvPr/>
        </p:nvGrpSpPr>
        <p:grpSpPr bwMode="auto">
          <a:xfrm>
            <a:off x="7509763" y="4352197"/>
            <a:ext cx="1308790" cy="1813107"/>
            <a:chOff x="831850" y="2689225"/>
            <a:chExt cx="2536825" cy="3606800"/>
          </a:xfrm>
        </p:grpSpPr>
        <p:sp>
          <p:nvSpPr>
            <p:cNvPr id="76"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9431" rIns="55435"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CH"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77" name="Group 82"/>
            <p:cNvGrpSpPr>
              <a:grpSpLocks/>
            </p:cNvGrpSpPr>
            <p:nvPr/>
          </p:nvGrpSpPr>
          <p:grpSpPr bwMode="auto">
            <a:xfrm>
              <a:off x="833439" y="2700338"/>
              <a:ext cx="2535236" cy="3587748"/>
              <a:chOff x="833439" y="2700338"/>
              <a:chExt cx="2535236" cy="3587748"/>
            </a:xfrm>
          </p:grpSpPr>
          <p:grpSp>
            <p:nvGrpSpPr>
              <p:cNvPr id="78" name="Group 83"/>
              <p:cNvGrpSpPr>
                <a:grpSpLocks/>
              </p:cNvGrpSpPr>
              <p:nvPr/>
            </p:nvGrpSpPr>
            <p:grpSpPr bwMode="auto">
              <a:xfrm>
                <a:off x="833439" y="2700338"/>
                <a:ext cx="2535236" cy="3587748"/>
                <a:chOff x="833439" y="2700338"/>
                <a:chExt cx="2535236" cy="3587748"/>
              </a:xfrm>
            </p:grpSpPr>
            <p:pic>
              <p:nvPicPr>
                <p:cNvPr id="80"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33439" y="2700338"/>
                  <a:ext cx="2535236" cy="358774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81" name="Picture 86"/>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79" name="Rectangle 84"/>
              <p:cNvSpPr>
                <a:spLocks noChangeArrowheads="1"/>
              </p:cNvSpPr>
              <p:nvPr/>
            </p:nvSpPr>
            <p:spPr bwMode="auto">
              <a:xfrm>
                <a:off x="909800" y="3416501"/>
                <a:ext cx="2421475" cy="23265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9431"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de-DE" sz="9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TTI</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de-DE" sz="6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de-DE" sz="11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Testing Framework for the NGMN 5G Pre-Commercial Network Trials</a:t>
                </a:r>
              </a:p>
            </p:txBody>
          </p:sp>
        </p:grpSp>
      </p:grpSp>
      <p:grpSp>
        <p:nvGrpSpPr>
          <p:cNvPr id="90" name="Group 80"/>
          <p:cNvGrpSpPr>
            <a:grpSpLocks noChangeAspect="1"/>
          </p:cNvGrpSpPr>
          <p:nvPr/>
        </p:nvGrpSpPr>
        <p:grpSpPr bwMode="auto">
          <a:xfrm>
            <a:off x="7510722" y="2407981"/>
            <a:ext cx="1308790" cy="1813107"/>
            <a:chOff x="831850" y="2689225"/>
            <a:chExt cx="2536825" cy="3606800"/>
          </a:xfrm>
        </p:grpSpPr>
        <p:sp>
          <p:nvSpPr>
            <p:cNvPr id="91" name="Rechteck 40"/>
            <p:cNvSpPr/>
            <p:nvPr/>
          </p:nvSpPr>
          <p:spPr bwMode="auto">
            <a:xfrm>
              <a:off x="831850" y="2689225"/>
              <a:ext cx="2536825" cy="36068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9431" rIns="55435"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CH" sz="1800" b="0" i="0" u="none" strike="noStrike" kern="1200" cap="none" spc="0" normalizeH="0" baseline="0" noProof="0">
                <a:ln>
                  <a:noFill/>
                </a:ln>
                <a:solidFill>
                  <a:srgbClr val="FFFFFF"/>
                </a:solidFill>
                <a:effectLst/>
                <a:uLnTx/>
                <a:uFillTx/>
                <a:latin typeface="Arial"/>
                <a:ea typeface="+mn-ea"/>
                <a:cs typeface="+mn-cs"/>
              </a:endParaRPr>
            </a:p>
          </p:txBody>
        </p:sp>
        <p:grpSp>
          <p:nvGrpSpPr>
            <p:cNvPr id="92" name="Group 82"/>
            <p:cNvGrpSpPr>
              <a:grpSpLocks/>
            </p:cNvGrpSpPr>
            <p:nvPr/>
          </p:nvGrpSpPr>
          <p:grpSpPr bwMode="auto">
            <a:xfrm>
              <a:off x="833439" y="2700338"/>
              <a:ext cx="2535236" cy="3587748"/>
              <a:chOff x="833439" y="2700338"/>
              <a:chExt cx="2535236" cy="3587748"/>
            </a:xfrm>
          </p:grpSpPr>
          <p:grpSp>
            <p:nvGrpSpPr>
              <p:cNvPr id="93" name="Group 83"/>
              <p:cNvGrpSpPr>
                <a:grpSpLocks/>
              </p:cNvGrpSpPr>
              <p:nvPr/>
            </p:nvGrpSpPr>
            <p:grpSpPr bwMode="auto">
              <a:xfrm>
                <a:off x="833439" y="2700338"/>
                <a:ext cx="2535236" cy="3587748"/>
                <a:chOff x="833439" y="2700338"/>
                <a:chExt cx="2535236" cy="3587748"/>
              </a:xfrm>
            </p:grpSpPr>
            <p:pic>
              <p:nvPicPr>
                <p:cNvPr id="95"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33439" y="2700338"/>
                  <a:ext cx="2535236" cy="358774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96" name="Picture 86"/>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394081" y="3471248"/>
                  <a:ext cx="1460500" cy="466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94" name="Rectangle 84"/>
              <p:cNvSpPr>
                <a:spLocks noChangeArrowheads="1"/>
              </p:cNvSpPr>
              <p:nvPr/>
            </p:nvSpPr>
            <p:spPr bwMode="auto">
              <a:xfrm>
                <a:off x="909800" y="3416501"/>
                <a:ext cx="2421475" cy="23265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9431" rIns="55435">
                <a:spAutoFit/>
              </a:bodyPr>
              <a:lstStyle>
                <a:lvl1pPr eaLnBrk="0" hangingPunct="0">
                  <a:defRPr sz="2400">
                    <a:solidFill>
                      <a:schemeClr val="tx1"/>
                    </a:solidFill>
                    <a:latin typeface="Arial" pitchFamily="34" charset="0"/>
                    <a:ea typeface="MS PGothic" pitchFamily="34" charset="-128"/>
                  </a:defRPr>
                </a:lvl1pPr>
                <a:lvl2pPr marL="742950" indent="-285750" eaLnBrk="0" hangingPunct="0">
                  <a:defRPr sz="2400">
                    <a:solidFill>
                      <a:schemeClr val="tx1"/>
                    </a:solidFill>
                    <a:latin typeface="Arial" pitchFamily="34" charset="0"/>
                    <a:ea typeface="MS PGothic" pitchFamily="34" charset="-128"/>
                  </a:defRPr>
                </a:lvl2pPr>
                <a:lvl3pPr marL="1143000" indent="-228600" eaLnBrk="0" hangingPunct="0">
                  <a:defRPr sz="2400">
                    <a:solidFill>
                      <a:schemeClr val="tx1"/>
                    </a:solidFill>
                    <a:latin typeface="Arial" pitchFamily="34" charset="0"/>
                    <a:ea typeface="MS PGothic" pitchFamily="34" charset="-128"/>
                  </a:defRPr>
                </a:lvl3pPr>
                <a:lvl4pPr marL="1600200" indent="-228600" eaLnBrk="0" hangingPunct="0">
                  <a:defRPr sz="2400">
                    <a:solidFill>
                      <a:schemeClr val="tx1"/>
                    </a:solidFill>
                    <a:latin typeface="Arial" pitchFamily="34" charset="0"/>
                    <a:ea typeface="MS PGothic" pitchFamily="34" charset="-128"/>
                  </a:defRPr>
                </a:lvl4pPr>
                <a:lvl5pPr marL="2057400" indent="-228600" eaLnBrk="0" hangingPunct="0">
                  <a:defRPr sz="24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de-DE" sz="9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RAN Convergence</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de-DE" sz="6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de-DE" sz="11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RAN </a:t>
                </a:r>
                <a:br>
                  <a:rPr kumimoji="0" lang="en-GB" altLang="de-DE" sz="11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br>
                <a:r>
                  <a:rPr kumimoji="0" lang="en-GB" altLang="de-DE" sz="11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convergence paper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de-DE" sz="11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de-DE" sz="10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rPr>
                  <a:t>(jointly with WBA)</a:t>
                </a:r>
                <a:endParaRPr kumimoji="0" lang="en-GB" altLang="de-DE" sz="1100" b="0" i="0" u="none" strike="noStrike" kern="1200" cap="none" spc="0" normalizeH="0" baseline="0" noProof="0" dirty="0">
                  <a:ln>
                    <a:noFill/>
                  </a:ln>
                  <a:solidFill>
                    <a:prstClr val="white"/>
                  </a:solidFill>
                  <a:effectLst/>
                  <a:uLnTx/>
                  <a:uFillTx/>
                  <a:latin typeface="Arial" pitchFamily="34" charset="0"/>
                  <a:ea typeface="MS PGothic" pitchFamily="34" charset="-128"/>
                  <a:cs typeface="Arial" pitchFamily="34" charset="0"/>
                </a:endParaRPr>
              </a:p>
            </p:txBody>
          </p:sp>
        </p:grpSp>
      </p:grpSp>
      <p:pic>
        <p:nvPicPr>
          <p:cNvPr id="12" name="Picture 1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264874" y="2636645"/>
            <a:ext cx="873672" cy="1206500"/>
          </a:xfrm>
          <a:prstGeom prst="rect">
            <a:avLst/>
          </a:prstGeom>
        </p:spPr>
      </p:pic>
      <p:sp>
        <p:nvSpPr>
          <p:cNvPr id="72" name="Rechteck 12"/>
          <p:cNvSpPr/>
          <p:nvPr/>
        </p:nvSpPr>
        <p:spPr>
          <a:xfrm>
            <a:off x="445478" y="5641503"/>
            <a:ext cx="2110298" cy="307777"/>
          </a:xfrm>
          <a:prstGeom prst="rect">
            <a:avLst/>
          </a:prstGeom>
        </p:spPr>
        <p:txBody>
          <a:bodyPr wrap="none">
            <a:spAutoFit/>
          </a:bodyPr>
          <a:lstStyle/>
          <a:p>
            <a:r>
              <a:rPr lang="en-GB" sz="1400" dirty="0">
                <a:solidFill>
                  <a:prstClr val="black"/>
                </a:solidFill>
                <a:latin typeface="Arial" pitchFamily="34" charset="0"/>
                <a:cs typeface="Arial" pitchFamily="34" charset="0"/>
              </a:rPr>
              <a:t>More work in progress...</a:t>
            </a:r>
          </a:p>
        </p:txBody>
      </p:sp>
    </p:spTree>
    <p:extLst>
      <p:ext uri="{BB962C8B-B14F-4D97-AF65-F5344CB8AC3E}">
        <p14:creationId xmlns:p14="http://schemas.microsoft.com/office/powerpoint/2010/main" val="24650885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107950" y="549275"/>
            <a:ext cx="6948488" cy="511175"/>
          </a:xfrm>
        </p:spPr>
        <p:txBody>
          <a:bodyPr/>
          <a:lstStyle/>
          <a:p>
            <a:pPr>
              <a:defRPr/>
            </a:pPr>
            <a:r>
              <a:rPr lang="en-GB" dirty="0"/>
              <a:t>Cooperation Partners</a:t>
            </a:r>
          </a:p>
        </p:txBody>
      </p:sp>
      <p:sp>
        <p:nvSpPr>
          <p:cNvPr id="17410" name="Foliennummernplatzhalter 4"/>
          <p:cNvSpPr>
            <a:spLocks noGrp="1"/>
          </p:cNvSpPr>
          <p:nvPr>
            <p:ph type="sldNum" sz="quarter" idx="21"/>
          </p:nvPr>
        </p:nvSpPr>
        <p:spPr bwMode="auto">
          <a:xfrm>
            <a:off x="7010400" y="6498971"/>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7DB30F7-F793-4F87-A779-C1ACA1C35CE3}" type="slidenum">
              <a:rPr kumimoji="0" lang="en-GB" altLang="en-US" sz="1200" b="0" i="0" u="none" strike="noStrike" kern="1200" cap="none" spc="0" normalizeH="0" baseline="0" noProof="0">
                <a:ln>
                  <a:noFill/>
                </a:ln>
                <a:solidFill>
                  <a:srgbClr val="898989"/>
                </a:solidFill>
                <a:effectLst/>
                <a:uLnTx/>
                <a:uFillTx/>
                <a:latin typeface="DIN 1451 Com Mittelschrift" pitchFamily="34" charset="0"/>
                <a:ea typeface="MS PGothic" panose="020B0600070205080204" pitchFamily="34" charset="-128"/>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altLang="en-US" sz="1200" b="0" i="0" u="none" strike="noStrike" kern="1200" cap="none" spc="0" normalizeH="0" baseline="0" noProof="0">
              <a:ln>
                <a:noFill/>
              </a:ln>
              <a:solidFill>
                <a:srgbClr val="898989"/>
              </a:solidFill>
              <a:effectLst/>
              <a:uLnTx/>
              <a:uFillTx/>
              <a:latin typeface="DIN 1451 Com Mittelschrift" pitchFamily="34" charset="0"/>
              <a:ea typeface="MS PGothic" panose="020B0600070205080204" pitchFamily="34" charset="-128"/>
              <a:cs typeface="Arial" pitchFamily="34" charset="0"/>
            </a:endParaRPr>
          </a:p>
        </p:txBody>
      </p:sp>
      <p:pic>
        <p:nvPicPr>
          <p:cNvPr id="17411" name="Picture 17" descr="3gp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6135" y="1974783"/>
            <a:ext cx="754062"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832719"/>
            <a:ext cx="5222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Grafik 51" descr="gcf_front_01.gif"/>
          <p:cNvPicPr>
            <a:picLocks noChangeAspect="1"/>
          </p:cNvPicPr>
          <p:nvPr/>
        </p:nvPicPr>
        <p:blipFill>
          <a:blip r:embed="rId4" cstate="print">
            <a:extLst>
              <a:ext uri="{28A0092B-C50C-407E-A947-70E740481C1C}">
                <a14:useLocalDpi xmlns:a14="http://schemas.microsoft.com/office/drawing/2010/main" val="0"/>
              </a:ext>
            </a:extLst>
          </a:blip>
          <a:srcRect l="1846" t="3123" r="7549" b="3127"/>
          <a:stretch>
            <a:fillRect/>
          </a:stretch>
        </p:blipFill>
        <p:spPr bwMode="auto">
          <a:xfrm>
            <a:off x="2643240" y="2551877"/>
            <a:ext cx="874713"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Picture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3792729"/>
            <a:ext cx="9429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Picture 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82775" y="4375621"/>
            <a:ext cx="14366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9" name="Picture 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79080" y="5011990"/>
            <a:ext cx="87312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0" name="Picture 2" descr="https://encrypted-tbn2.google.com/images?q=tbn:ANd9GcSdXd_vlAVjkcZNunx5omm5JNgw5emy2YmZ9n6FWvmrG06InCcyU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9863" y="3723907"/>
            <a:ext cx="126365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1" name="Picture 2" descr="C:\Users\kmoschner\Pictures\ICE 2015\Cooppartner\5G PPP.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44788" y="5440262"/>
            <a:ext cx="5588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2" name="Picture 6" descr="https://encrypted-tbn0.gstatic.com/images?q=tbn:ANd9GcRgid4d0mbFpeYDGGkRyoFQTlG-OSo3yLpBkuAteBb98iAyCuGFKpozPY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728900" y="3258021"/>
            <a:ext cx="4905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3" name="Picture 6" descr="http://www.atis.org/img/logo.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550988" y="3812240"/>
            <a:ext cx="81915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4" name="Picture 2" descr="P:\NGMN Partner\Coop Partners\TAICS\TAICS Logo.gif"/>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9400" y="5499197"/>
            <a:ext cx="153987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5" name="Picture 2" descr="P:\NGMN Partner\Coop Partners\ETSI\ETSI LogoTag_press.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5047" y="2523224"/>
            <a:ext cx="8286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6" name="Picture 3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49071" y="3187577"/>
            <a:ext cx="679450" cy="327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27" name="Picture 2"/>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193869" y="1886893"/>
            <a:ext cx="361950" cy="40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28" name="Picture 2" descr="P:\NGMN Partner\External Organizations\VDE\VDE_Logo_4c.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12024" y="5595103"/>
            <a:ext cx="709612" cy="15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hteckige Legende 23"/>
          <p:cNvSpPr/>
          <p:nvPr/>
        </p:nvSpPr>
        <p:spPr>
          <a:xfrm>
            <a:off x="169863" y="1749896"/>
            <a:ext cx="3581400" cy="4343400"/>
          </a:xfrm>
          <a:prstGeom prst="wedgeRectCallout">
            <a:avLst>
              <a:gd name="adj1" fmla="val 60821"/>
              <a:gd name="adj2" fmla="val -15889"/>
            </a:avLst>
          </a:prstGeom>
          <a:noFill/>
          <a:ln>
            <a:solidFill>
              <a:srgbClr val="385D8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Arial"/>
              <a:ea typeface="+mn-ea"/>
              <a:cs typeface="+mn-cs"/>
            </a:endParaRPr>
          </a:p>
        </p:txBody>
      </p:sp>
      <p:pic>
        <p:nvPicPr>
          <p:cNvPr id="17431" name="Picture 4" descr="C:\Users\KMoschner\Pictures\Website\Logos\Cooperation Partners\5GAA.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444032" y="2550514"/>
            <a:ext cx="917575" cy="295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4" name="Grafik 3"/>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354761" y="1700808"/>
            <a:ext cx="4594767" cy="4594767"/>
          </a:xfrm>
          <a:prstGeom prst="rect">
            <a:avLst/>
          </a:prstGeom>
        </p:spPr>
      </p:pic>
      <p:pic>
        <p:nvPicPr>
          <p:cNvPr id="3" name="Grafik 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78397" y="3207101"/>
            <a:ext cx="1104900" cy="386981"/>
          </a:xfrm>
          <a:prstGeom prst="rect">
            <a:avLst/>
          </a:prstGeom>
        </p:spPr>
      </p:pic>
      <p:pic>
        <p:nvPicPr>
          <p:cNvPr id="7" name="Grafik 6"/>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46596" y="4700977"/>
            <a:ext cx="649654" cy="479804"/>
          </a:xfrm>
          <a:prstGeom prst="rect">
            <a:avLst/>
          </a:prstGeom>
        </p:spPr>
      </p:pic>
      <p:pic>
        <p:nvPicPr>
          <p:cNvPr id="2" name="Grafik 1"/>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2494162" y="3906812"/>
            <a:ext cx="989268" cy="219581"/>
          </a:xfrm>
          <a:prstGeom prst="rect">
            <a:avLst/>
          </a:prstGeom>
        </p:spPr>
      </p:pic>
      <p:sp>
        <p:nvSpPr>
          <p:cNvPr id="25" name="TextBox 21"/>
          <p:cNvSpPr txBox="1">
            <a:spLocks noChangeArrowheads="1"/>
          </p:cNvSpPr>
          <p:nvPr/>
        </p:nvSpPr>
        <p:spPr bwMode="auto">
          <a:xfrm>
            <a:off x="830847" y="6350253"/>
            <a:ext cx="7060686" cy="482180"/>
          </a:xfrm>
          <a:prstGeom prst="rect">
            <a:avLst/>
          </a:prstGeom>
          <a:solidFill>
            <a:srgbClr val="468329"/>
          </a:solidFill>
          <a:ln w="9525" algn="ctr">
            <a:solidFill>
              <a:srgbClr val="468329"/>
            </a:solidFill>
            <a:miter lim="800000"/>
            <a:headEnd/>
            <a:tailEnd/>
          </a:ln>
        </p:spPr>
        <p:txBody>
          <a:bodyPr tIns="54000" bIns="54000"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lnSpc>
                <a:spcPts val="1425"/>
              </a:lnSpc>
              <a:spcBef>
                <a:spcPts val="225"/>
              </a:spcBef>
              <a:spcAft>
                <a:spcPts val="225"/>
              </a:spcAft>
              <a:buClr>
                <a:srgbClr val="699419"/>
              </a:buClr>
              <a:buSzPct val="65000"/>
            </a:pPr>
            <a:r>
              <a:rPr lang="en-US" sz="1400" b="1" dirty="0">
                <a:solidFill>
                  <a:prstClr val="white"/>
                </a:solidFill>
                <a:cs typeface="Arial" pitchFamily="34" charset="0"/>
              </a:rPr>
              <a:t>Appreciate the strategic dialog at 5G Vertical User Workshop among 3GPP MRPs  </a:t>
            </a:r>
            <a:endParaRPr lang="en-US" sz="1400" dirty="0">
              <a:solidFill>
                <a:prstClr val="white"/>
              </a:solidFill>
              <a:cs typeface="Arial" pitchFamily="34" charset="0"/>
            </a:endParaRPr>
          </a:p>
        </p:txBody>
      </p:sp>
      <p:sp>
        <p:nvSpPr>
          <p:cNvPr id="27" name="Rechteck 12"/>
          <p:cNvSpPr/>
          <p:nvPr/>
        </p:nvSpPr>
        <p:spPr>
          <a:xfrm>
            <a:off x="3707904" y="5180781"/>
            <a:ext cx="2521844" cy="307777"/>
          </a:xfrm>
          <a:prstGeom prst="rect">
            <a:avLst/>
          </a:prstGeom>
        </p:spPr>
        <p:txBody>
          <a:bodyPr wrap="none">
            <a:spAutoFit/>
          </a:bodyPr>
          <a:lstStyle/>
          <a:p>
            <a:r>
              <a:rPr lang="en-GB" sz="1400" dirty="0">
                <a:solidFill>
                  <a:prstClr val="black"/>
                </a:solidFill>
                <a:latin typeface="Arial" pitchFamily="34" charset="0"/>
                <a:cs typeface="Arial" pitchFamily="34" charset="0"/>
              </a:rPr>
              <a:t>More partners in discussion...</a:t>
            </a:r>
          </a:p>
        </p:txBody>
      </p:sp>
    </p:spTree>
    <p:extLst>
      <p:ext uri="{BB962C8B-B14F-4D97-AF65-F5344CB8AC3E}">
        <p14:creationId xmlns:p14="http://schemas.microsoft.com/office/powerpoint/2010/main" val="2994553855"/>
      </p:ext>
    </p:extLst>
  </p:cSld>
  <p:clrMapOvr>
    <a:masterClrMapping/>
  </p:clrMapOvr>
</p:sld>
</file>

<file path=ppt/theme/theme1.xml><?xml version="1.0" encoding="utf-8"?>
<a:theme xmlns:a="http://schemas.openxmlformats.org/drawingml/2006/main" name="NGMN slides">
  <a:themeElements>
    <a:clrScheme name="NGMN">
      <a:dk1>
        <a:srgbClr val="000000"/>
      </a:dk1>
      <a:lt1>
        <a:srgbClr val="FFFFFF"/>
      </a:lt1>
      <a:dk2>
        <a:srgbClr val="002060"/>
      </a:dk2>
      <a:lt2>
        <a:srgbClr val="DEE3D0"/>
      </a:lt2>
      <a:accent1>
        <a:srgbClr val="468329"/>
      </a:accent1>
      <a:accent2>
        <a:srgbClr val="B51621"/>
      </a:accent2>
      <a:accent3>
        <a:srgbClr val="868889"/>
      </a:accent3>
      <a:accent4>
        <a:srgbClr val="40A5C5"/>
      </a:accent4>
      <a:accent5>
        <a:srgbClr val="006C98"/>
      </a:accent5>
      <a:accent6>
        <a:srgbClr val="C34E3A"/>
      </a:accent6>
      <a:hlink>
        <a:srgbClr val="0070C0"/>
      </a:hlink>
      <a:folHlink>
        <a:srgbClr val="C6C7C9"/>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NGMN slides</Template>
  <TotalTime>0</TotalTime>
  <Words>895</Words>
  <Application>Microsoft Office PowerPoint</Application>
  <PresentationFormat>Bildschirmpräsentation (4:3)</PresentationFormat>
  <Paragraphs>151</Paragraphs>
  <Slides>13</Slides>
  <Notes>4</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13</vt:i4>
      </vt:variant>
    </vt:vector>
  </HeadingPairs>
  <TitlesOfParts>
    <vt:vector size="19" baseType="lpstr">
      <vt:lpstr>Arial</vt:lpstr>
      <vt:lpstr>Calibri</vt:lpstr>
      <vt:lpstr>DIN 1451 Com Mittelschrift</vt:lpstr>
      <vt:lpstr>Symbol</vt:lpstr>
      <vt:lpstr>Wingdings</vt:lpstr>
      <vt:lpstr>NGMN slides</vt:lpstr>
      <vt:lpstr>NGMN Alliance Update</vt:lpstr>
      <vt:lpstr>Content</vt:lpstr>
      <vt:lpstr>Overview 5G Work Programme</vt:lpstr>
      <vt:lpstr>Projects of Relevance to 3GPP (1)</vt:lpstr>
      <vt:lpstr>Projects of Relevance to 3GPP (2)</vt:lpstr>
      <vt:lpstr>New Project Launched: Devices &amp; Chipsets for 5G (Lead: TIM)</vt:lpstr>
      <vt:lpstr>Conference on Licensing Practices in 5G Industry Segments</vt:lpstr>
      <vt:lpstr>Many Documents Delivered During the Course of Last Year, Recent Highlights</vt:lpstr>
      <vt:lpstr>Cooperation Partners</vt:lpstr>
      <vt:lpstr>Press and Industry Briefing</vt:lpstr>
      <vt:lpstr>NGMN Industry Conference &amp; Exhibition 2020</vt:lpstr>
      <vt:lpstr>Backup</vt:lpstr>
      <vt:lpstr>Press Clippings from MWC</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NGMN Report for PCG#37</dc:title>
  <dc:creator>Klaus Moschner</dc:creator>
  <cp:lastModifiedBy>Peter</cp:lastModifiedBy>
  <cp:revision>504</cp:revision>
  <cp:lastPrinted>2016-04-22T11:14:44Z</cp:lastPrinted>
  <dcterms:created xsi:type="dcterms:W3CDTF">2012-06-19T13:54:04Z</dcterms:created>
  <dcterms:modified xsi:type="dcterms:W3CDTF">2019-03-24T11:17:12Z</dcterms:modified>
</cp:coreProperties>
</file>