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734" r:id="rId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58" y="-41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SP-180210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#79, 19-23 March, 2018, Chennai,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IN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 smtClean="0">
                <a:ea typeface="ＭＳ Ｐゴシック" charset="-128"/>
              </a:rPr>
              <a:t>SA#80 System-wide Feature Focus for Rel-16</a:t>
            </a:r>
            <a:endParaRPr lang="en-GB" altLang="en-US" sz="2800" dirty="0">
              <a:ea typeface="ＭＳ Ｐゴシック" charset="-128"/>
            </a:endParaRP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868357"/>
            <a:ext cx="8388350" cy="3889909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Input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SA#79 until SA#80: moderated email discussion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Identify potential system-wide features for Rel-16 (3 weeks, to Apr 13)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Discuss their potential objectives, including  (a) justification, (b) non-RAN impacts, (c) expected RAN impacts (5 weeks, to May 18), (d) any program management implications (milestones, dates)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Discuss (between companies) which of these features to focus on in Rel-16, including justification. Provide contributions by early deadline, June 1.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This will allow reconciliation of objectives over 2 weeks before SA#80. </a:t>
            </a:r>
          </a:p>
          <a:p>
            <a:pPr marL="1139865" lvl="2" indent="-341313">
              <a:lnSpc>
                <a:spcPct val="80000"/>
              </a:lnSpc>
            </a:pPr>
            <a:r>
              <a:rPr lang="en-US" altLang="en-US" sz="1400" dirty="0" smtClean="0">
                <a:ea typeface="ＭＳ Ｐゴシック" charset="-128"/>
              </a:rPr>
              <a:t>Revisions of position papers (with cosigners) allowed until normal deadline (7.06)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Decision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dirty="0" smtClean="0">
                <a:ea typeface="ＭＳ Ｐゴシック" charset="-128"/>
              </a:rPr>
              <a:t>Discuss input on Wednesday 13.06.18 until we create a list that is agreeable.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Output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600" dirty="0" smtClean="0">
                <a:ea typeface="ＭＳ Ｐゴシック" charset="-128"/>
              </a:rPr>
              <a:t>Meet jointly with RAN 13.06.18 to identify joint focus areas and program management implications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600" dirty="0" smtClean="0">
                <a:ea typeface="ＭＳ Ｐゴシック" charset="-128"/>
              </a:rPr>
              <a:t>Identify if any focus areas need to be added (from RAN) and whether RAN priorities will include SA focus areas with identified RAN impacts.</a:t>
            </a:r>
            <a:endParaRPr lang="en-US" altLang="en-US" sz="1600" dirty="0">
              <a:ea typeface="ＭＳ Ｐゴシック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65219"/>
            <a:ext cx="67008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SP-180210 </a:t>
            </a:r>
            <a:r>
              <a:rPr lang="en-US" sz="1100" b="1" dirty="0" smtClean="0"/>
              <a:t>– Title: SA#80 System Wide Focus for Rel-16 – </a:t>
            </a:r>
            <a:r>
              <a:rPr lang="en-US" sz="1100" b="1" dirty="0" smtClean="0"/>
              <a:t>Source: 3GPP TSG SA Chair (Samsung</a:t>
            </a:r>
            <a:r>
              <a:rPr lang="en-US" sz="1100" b="1" dirty="0" smtClean="0"/>
              <a:t>)</a:t>
            </a:r>
            <a:endParaRPr lang="en-GB" sz="11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12954</TotalTime>
  <Words>202</Words>
  <Application>Microsoft Office PowerPoint</Application>
  <PresentationFormat>On-screen Show (16:9)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SA#80 System-wide Feature Focus for Rel-16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1215</cp:revision>
  <cp:lastPrinted>2017-02-24T12:37:51Z</cp:lastPrinted>
  <dcterms:created xsi:type="dcterms:W3CDTF">2008-08-30T09:32:10Z</dcterms:created>
  <dcterms:modified xsi:type="dcterms:W3CDTF">2018-03-22T01:57:07Z</dcterms:modified>
</cp:coreProperties>
</file>