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68" d="100"/>
          <a:sy n="68" d="100"/>
        </p:scale>
        <p:origin x="54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7A0AA-08E7-4125-A063-C583CFF96D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0EC6FC-D8A7-4324-8F40-17D0B61786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90FEE-8F50-4DF7-A328-A5EBDC2E6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02583-C717-4A4E-8E2C-8ADBD8946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5CB81-24D9-4C29-9265-C0CA3CE24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040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DA5B7-9003-44CD-A62F-C9CF1BC2E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A44010-1235-4190-82F4-9A7D0021A8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BF0512-C73E-471D-ABC5-C59440581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C734F-2AB6-4BAF-B11C-AD8C5D082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33F225-0AAA-4888-8D8E-99155AE43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004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DB584B-B1A6-42D2-A525-E172E55F74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6CAB6A-351A-4482-B95F-109A5C1A23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22ECB-8617-4C53-92D0-BD1A62639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14006F-3BB4-4915-AC0A-9A61369D5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38348-BBDD-4C4D-945A-925B7DDE7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077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8428D-062F-4137-8756-0EFC25EBA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C09F3-A1E3-4509-8AE3-08F825ED54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27B2E4-0A9A-4A16-8562-4F6848916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140C9-E188-416B-929A-DC0BACDB0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DEFDC-2FA8-4517-8563-E0B29E2FE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3390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5833A-DCBD-4B3F-B943-98F185972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DB2D8C-EC42-46E3-B046-58487FD1F6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85FF8-5D78-4F5E-B5BA-AE5AC632A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627A7A-2A02-41E8-B70B-FB94FA9B9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228FA-26E9-4EDC-9C1D-298E5001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7421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2E78C-029D-4D5B-A0BF-1B69B96CB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54492-AACC-41CA-94A0-7D41B51182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F78ACD-6F9A-4337-9826-32A50E21D6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AFCDF5-0153-4378-9142-5B7332707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F9A7D-4561-4729-A36C-67CE58A18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A00B76-86E8-4F0B-996D-278A5C488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71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4220B-B3EC-488E-8007-A464A37DF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528A27-0CBA-4088-AC6E-D698B008A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FC2CE-F972-4AC2-A1B8-A62A2DCEF9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C1C509-C042-4843-9665-8885CF8EDA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5E05F1-5789-411C-BDFA-4A39600864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31B47F-DCEE-4D38-B324-1DBC522CF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5359E1-6C17-4635-97BD-F1A6D7F12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10076F-DBB3-4159-B6AF-0EE8C8E69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718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14D5A-AEA7-43EE-9CA9-A23B42074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2CC1C7-CDCD-4FF6-B25D-DAF12A740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D4BA75-B7EA-4082-8B22-2D9E29F2D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E1F762-1F85-429F-91E5-0A627083F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449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616D91-06C9-41E5-BD98-D89F39053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73D9BA-A477-483C-83AC-28DB9D6D2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BF045E-F1CA-4E9E-92BC-45AE71B75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024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6CA95-A417-47C3-AD81-A1AA48FD6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53E23-57DA-4C9A-AB22-3A808EA94A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D69678-1C6C-4B6F-82F7-9F8A089589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DD9D5D-A00C-4762-9004-EACA3824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8C6E6F-D299-4828-9C7E-17E2744B3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D5701B-4EEA-4CA1-8673-8384C75F7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613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0F152-679E-41DE-93B4-F180006B6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63899F-2180-46C7-AB30-40F43DE159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1DE2D0-2E22-42DA-9072-C6077EA3C6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92D077-A6FA-4E9E-8874-D8FEF91A0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2E524-5915-4DD9-8543-8EAFE9DA7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C27215-FED1-468F-88EB-65DAF45AC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712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1E3E43-5C3F-47EC-8BAF-682E45CC4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AC8F4-B81E-44E4-BBE1-CC665F4C7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EBC4DF-B9BF-432A-A244-AFACDDD893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255AB-7FEF-45AF-874A-985EB55375ED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181F9-90A5-4EFD-A742-9D90A89F67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39BD4-D21F-4D18-AE86-27A2F3CD85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96248-7334-48FB-98DD-7B8B82A6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846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EC540-C485-49E3-9630-6921DA18DA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Way forward on RAN work for 5G ACIA requested simulations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430AE9-8B1B-4D7D-AB15-76585A53C8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44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Ericsson</a:t>
            </a:r>
            <a:endParaRPr lang="en-GB" sz="44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990402-D8E8-4ED4-80C3-F4CE4698E5DB}"/>
              </a:ext>
            </a:extLst>
          </p:cNvPr>
          <p:cNvSpPr txBox="1"/>
          <p:nvPr/>
        </p:nvSpPr>
        <p:spPr>
          <a:xfrm>
            <a:off x="10341462" y="144607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RP-202069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838DD6-3528-448C-B81D-4C6C90F53B41}"/>
              </a:ext>
            </a:extLst>
          </p:cNvPr>
          <p:cNvSpPr txBox="1"/>
          <p:nvPr/>
        </p:nvSpPr>
        <p:spPr>
          <a:xfrm>
            <a:off x="118411" y="190774"/>
            <a:ext cx="52360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#89e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Electronic Meeting, September 14 - 18, 2020</a:t>
            </a:r>
          </a:p>
          <a:p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Agenda item: 7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13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A8AEF-B1A1-402D-8DDA-F92D815D6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A9444-3BD4-4771-B49D-9DB17A5CA4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Start an offline email-based activity to provide evaluation results for 5G-ACIA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One company volunteers as moderator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Proposes a work plan to follow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Ericsson is willing do this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Discussions are on the RAN1_NR reflector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Email activity only during short periods (&lt; week) distributed across the time allocated to the activity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 email activity in weeks before/during/after RAN1 meetings or RAN defined inactive periods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 companies should strive to limit email activity as much as possible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Outcome of the offline discussion will directly go to RAN without need for discussion in RAN1 nor need for LS from RAN1 to RAN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Target completion by RAN#91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 RAN#91, RAN will decide on a response LS to 5G-ACIA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870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157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RAN work for 5G ACIA requested simulations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FR2 fallbacks</dc:title>
  <dc:creator>Ericsson</dc:creator>
  <cp:lastModifiedBy>Asbjörn Grövlen</cp:lastModifiedBy>
  <cp:revision>54</cp:revision>
  <dcterms:created xsi:type="dcterms:W3CDTF">2020-09-03T06:33:14Z</dcterms:created>
  <dcterms:modified xsi:type="dcterms:W3CDTF">2020-09-17T14:40:10Z</dcterms:modified>
</cp:coreProperties>
</file>